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0D44-DEF0-409F-BBA4-558AF8A9E3C0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3B14-02DC-4283-A90B-5581255B8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3B14-02DC-4283-A90B-5581255B8C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76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B07A72-49E4-4E64-A84B-73C6947C96FE}" type="datetimeFigureOut">
              <a:rPr lang="de-DE" smtClean="0"/>
              <a:t>05.05.2014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B7F011-482C-4C76-93B8-A4B95BADFCD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algn="ctr"/>
            <a:r>
              <a:rPr lang="de-DE" sz="2800" dirty="0" smtClean="0"/>
              <a:t>Experimente mit Wasser und  Luft</a:t>
            </a:r>
          </a:p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Forschertage mit dem Kindergarten</a:t>
            </a:r>
            <a:endParaRPr lang="de-DE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E:\DCIM\100CASIO\CIMG4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885052" cy="36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>
                <a:solidFill>
                  <a:srgbClr val="0070C0"/>
                </a:solidFill>
              </a:rPr>
              <a:t>Versuch: </a:t>
            </a:r>
            <a:r>
              <a:rPr lang="de-DE" sz="1800" dirty="0" smtClean="0"/>
              <a:t>Holen wir den  Flaschengeist heraus</a:t>
            </a:r>
          </a:p>
          <a:p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 descr="F:\DCIM\103_PANA\P1030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61" y="3068960"/>
            <a:ext cx="4007745" cy="30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DCIM\103_PANA\P10304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4403"/>
          <a:stretch/>
        </p:blipFill>
        <p:spPr bwMode="auto">
          <a:xfrm>
            <a:off x="755576" y="2348880"/>
            <a:ext cx="3567595" cy="302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Legende 3"/>
          <p:cNvSpPr/>
          <p:nvPr/>
        </p:nvSpPr>
        <p:spPr>
          <a:xfrm>
            <a:off x="6300192" y="4077072"/>
            <a:ext cx="1800200" cy="8011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Blub</a:t>
            </a:r>
            <a:r>
              <a:rPr lang="de-DE" dirty="0" smtClean="0"/>
              <a:t>, ich will raus!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>
                <a:solidFill>
                  <a:srgbClr val="0070C0"/>
                </a:solidFill>
              </a:rPr>
              <a:t>Versuch: </a:t>
            </a:r>
            <a:r>
              <a:rPr lang="de-DE" sz="1800" dirty="0" smtClean="0"/>
              <a:t>Wie kommt das Ei  in die Flasche?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F:\DCIM\103_PANA\P1030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50" y="2204864"/>
            <a:ext cx="4219869" cy="31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DCIM\103_PANA\P10304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r="18436"/>
          <a:stretch/>
        </p:blipFill>
        <p:spPr bwMode="auto">
          <a:xfrm>
            <a:off x="683567" y="2492896"/>
            <a:ext cx="3750777" cy="31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Versuch: </a:t>
            </a:r>
            <a:r>
              <a:rPr lang="de-DE" sz="2800" dirty="0" smtClean="0"/>
              <a:t>Filmdosenrakete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Zum Abschluss der Experimentiertage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11266" name="Picture 2" descr="E:\DCIM\100CASIO\CIMG4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DCIM\100CASIO\CIMG4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5313" y="2888122"/>
            <a:ext cx="3086993" cy="23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DCIM\100CASIO\CIMG4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9129" y="2494615"/>
            <a:ext cx="3528390" cy="26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Verschiedene Gegenstände liegen bereit. Die Kinder vermuten zuerst, ob der Gegenstand sinkt oder schwimmt. Sie überprüfen es durch ihr Tun.                                                                </a:t>
            </a:r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Was sinkt?   Was schwimmt?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2050" name="Picture 2" descr="E:\DCIM\100CASIO\CIMG4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0" y="2708920"/>
            <a:ext cx="3983027" cy="29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3_PANA\P1030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688831"/>
            <a:ext cx="4009812" cy="30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Verschiedene Stoffe liegen bereit. Die Kinder vermuten wieder zuerst, welcher Stoff sich im Wasser löst und welcher nicht?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Was löst sich </a:t>
            </a:r>
            <a:r>
              <a:rPr lang="de-DE" dirty="0" smtClean="0">
                <a:solidFill>
                  <a:srgbClr val="0070C0"/>
                </a:solidFill>
              </a:rPr>
              <a:t>in Wasser auf</a:t>
            </a:r>
            <a:r>
              <a:rPr lang="de-DE" dirty="0" smtClean="0">
                <a:solidFill>
                  <a:srgbClr val="0070C0"/>
                </a:solidFill>
              </a:rPr>
              <a:t>? 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 löst sich nicht </a:t>
            </a:r>
            <a:r>
              <a:rPr lang="de-DE" smtClean="0">
                <a:solidFill>
                  <a:srgbClr val="0070C0"/>
                </a:solidFill>
              </a:rPr>
              <a:t>in Wasser auf</a:t>
            </a:r>
            <a:r>
              <a:rPr lang="de-DE" dirty="0" smtClean="0">
                <a:solidFill>
                  <a:srgbClr val="0070C0"/>
                </a:solidFill>
              </a:rPr>
              <a:t>?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3074" name="Picture 2" descr="F:\DCIM\103_PANA\P103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179247" cy="31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3_PANA\P1030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37" y="2564904"/>
            <a:ext cx="4201315" cy="33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3538" y="1484784"/>
            <a:ext cx="7520940" cy="3579849"/>
          </a:xfrm>
        </p:spPr>
        <p:txBody>
          <a:bodyPr/>
          <a:lstStyle/>
          <a:p>
            <a:r>
              <a:rPr lang="de-DE" sz="1800" dirty="0" smtClean="0"/>
              <a:t>Luft ist überall. Luft braucht Platz</a:t>
            </a:r>
            <a:r>
              <a:rPr lang="de-DE" sz="1800" dirty="0" smtClean="0"/>
              <a:t>.  </a:t>
            </a:r>
            <a:endParaRPr lang="de-DE" sz="1800" dirty="0" smtClean="0"/>
          </a:p>
          <a:p>
            <a:r>
              <a:rPr lang="de-DE" sz="1800" b="0" dirty="0" smtClean="0">
                <a:solidFill>
                  <a:srgbClr val="0070C0"/>
                </a:solidFill>
              </a:rPr>
              <a:t>Versuch:</a:t>
            </a:r>
            <a:r>
              <a:rPr lang="de-DE" sz="1800" dirty="0" smtClean="0"/>
              <a:t> Ist ein leeres Glas wirklich leer?</a:t>
            </a:r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Wo überall ist Luft? 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100" name="Picture 4" descr="F:\DCIM\103_PANA\P1030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1" y="2636912"/>
            <a:ext cx="4032446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3_PANA\P1030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29" y="3284984"/>
            <a:ext cx="3840425" cy="28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/>
            <a:r>
              <a:rPr lang="de-DE" sz="1800" dirty="0" smtClean="0">
                <a:solidFill>
                  <a:srgbClr val="0070C0"/>
                </a:solidFill>
              </a:rPr>
              <a:t>Versuch: </a:t>
            </a:r>
            <a:r>
              <a:rPr lang="de-DE" sz="1800" dirty="0" smtClean="0">
                <a:solidFill>
                  <a:srgbClr val="000000"/>
                </a:solidFill>
              </a:rPr>
              <a:t>Können </a:t>
            </a:r>
            <a:r>
              <a:rPr lang="de-DE" sz="1800" dirty="0">
                <a:solidFill>
                  <a:srgbClr val="000000"/>
                </a:solidFill>
              </a:rPr>
              <a:t>Gummibärchen tauchen, ohne nass zu werden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</a:p>
          <a:p>
            <a:pPr marL="347472" indent="-347472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F:\DCIM\103_PANA\P1030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9" y="2204864"/>
            <a:ext cx="4279585" cy="32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DCIM\103_PANA\P10304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r="-1" b="9999"/>
          <a:stretch/>
        </p:blipFill>
        <p:spPr bwMode="auto">
          <a:xfrm rot="6146464">
            <a:off x="4991648" y="2698693"/>
            <a:ext cx="3777730" cy="28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4302" y="1124744"/>
            <a:ext cx="7520940" cy="3579849"/>
          </a:xfrm>
        </p:spPr>
        <p:txBody>
          <a:bodyPr/>
          <a:lstStyle/>
          <a:p>
            <a:r>
              <a:rPr lang="de-DE" sz="1800" b="0" dirty="0" smtClean="0">
                <a:solidFill>
                  <a:srgbClr val="0070C0"/>
                </a:solidFill>
              </a:rPr>
              <a:t>Versuch: </a:t>
            </a:r>
            <a:r>
              <a:rPr lang="de-DE" sz="1800" dirty="0" smtClean="0"/>
              <a:t>Kann Luft Feuer löschen?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E:\DCIM\100CASIO\CIMG4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2" y="2060848"/>
            <a:ext cx="4471214" cy="33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0CASIO\CIMG43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r="30492"/>
          <a:stretch/>
        </p:blipFill>
        <p:spPr bwMode="auto">
          <a:xfrm>
            <a:off x="5063957" y="2564904"/>
            <a:ext cx="3694818" cy="34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lkenförmige Legende 3"/>
          <p:cNvSpPr/>
          <p:nvPr/>
        </p:nvSpPr>
        <p:spPr>
          <a:xfrm>
            <a:off x="7129326" y="4278954"/>
            <a:ext cx="1331105" cy="8428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Knall!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4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076" y="1124744"/>
            <a:ext cx="7520940" cy="3579849"/>
          </a:xfrm>
        </p:spPr>
        <p:txBody>
          <a:bodyPr/>
          <a:lstStyle/>
          <a:p>
            <a:r>
              <a:rPr lang="de-DE" sz="1800" dirty="0" smtClean="0">
                <a:solidFill>
                  <a:srgbClr val="0070C0"/>
                </a:solidFill>
              </a:rPr>
              <a:t>Versuch: </a:t>
            </a:r>
            <a:r>
              <a:rPr lang="de-DE" sz="1800" dirty="0" smtClean="0"/>
              <a:t>Kannst du ein Kügelchen in eine Flasche blasen?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 descr="E:\DCIM\100CASIO\CIMG4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4" y="1894139"/>
            <a:ext cx="3900942" cy="2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3_PANA\P1030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008">
            <a:off x="4741234" y="3150518"/>
            <a:ext cx="3657981" cy="27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5018" y="1124744"/>
            <a:ext cx="7520940" cy="3579849"/>
          </a:xfrm>
        </p:spPr>
        <p:txBody>
          <a:bodyPr/>
          <a:lstStyle/>
          <a:p>
            <a:r>
              <a:rPr lang="de-DE" sz="1800" dirty="0" smtClean="0">
                <a:solidFill>
                  <a:srgbClr val="0070C0"/>
                </a:solidFill>
              </a:rPr>
              <a:t>Versuch</a:t>
            </a:r>
            <a:r>
              <a:rPr lang="de-DE" sz="1800" b="0" dirty="0" smtClean="0">
                <a:solidFill>
                  <a:srgbClr val="0070C0"/>
                </a:solidFill>
              </a:rPr>
              <a:t>: </a:t>
            </a:r>
            <a:r>
              <a:rPr lang="de-DE" sz="1800" dirty="0" smtClean="0"/>
              <a:t>Kannst du einen Luftballon in einer Flasche aufblasen?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0" name="Picture 2" descr="F:\DCIM\103_PANA\P1030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12" y="2132856"/>
            <a:ext cx="4185581" cy="31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3_PANA\P1030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1" y="213285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125329"/>
            <a:ext cx="7520940" cy="3579849"/>
          </a:xfrm>
        </p:spPr>
        <p:txBody>
          <a:bodyPr/>
          <a:lstStyle/>
          <a:p>
            <a:endParaRPr lang="de-DE" dirty="0" smtClean="0"/>
          </a:p>
          <a:p>
            <a:r>
              <a:rPr lang="de-DE" sz="1800" dirty="0" smtClean="0">
                <a:solidFill>
                  <a:srgbClr val="0070C0"/>
                </a:solidFill>
              </a:rPr>
              <a:t>Versuch:</a:t>
            </a:r>
            <a:r>
              <a:rPr lang="de-DE" sz="1800" dirty="0" smtClean="0"/>
              <a:t> Warme Luft bläst einen  Luftballon auf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Warme Luft braucht mehr Platz und steigt nach oben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8194" name="Picture 2" descr="E:\DCIM\100CASIO\CIMG4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2543" flipV="1">
            <a:off x="284987" y="2563113"/>
            <a:ext cx="2289925" cy="171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CIM\100CASIO\CIMG4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3029" y="3846361"/>
            <a:ext cx="2680054" cy="20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CIM\100CASIO\CIMG4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6247">
            <a:off x="4442747" y="2493232"/>
            <a:ext cx="2244515" cy="16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DCIM\100CASIO\CIMG4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658">
            <a:off x="5215952" y="4193990"/>
            <a:ext cx="2983448" cy="22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179</Words>
  <Application>Microsoft Office PowerPoint</Application>
  <PresentationFormat>Bildschirmpräsentation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Deimos</vt:lpstr>
      <vt:lpstr>Forschertage mit dem Kindergarten</vt:lpstr>
      <vt:lpstr>Was sinkt?   Was schwimmt?</vt:lpstr>
      <vt:lpstr>Was löst sich in Wasser auf?   Was löst sich nicht in Wasser auf?</vt:lpstr>
      <vt:lpstr>Wo überall ist Luft? </vt:lpstr>
      <vt:lpstr>PowerPoint-Präsentation</vt:lpstr>
      <vt:lpstr>PowerPoint-Präsentation</vt:lpstr>
      <vt:lpstr>PowerPoint-Präsentation</vt:lpstr>
      <vt:lpstr>PowerPoint-Präsentation</vt:lpstr>
      <vt:lpstr>Warme Luft braucht mehr Platz und steigt nach oben</vt:lpstr>
      <vt:lpstr>PowerPoint-Präsentation</vt:lpstr>
      <vt:lpstr>PowerPoint-Präsentation</vt:lpstr>
      <vt:lpstr>Zum Abschluss der Experimentiertage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Forschertage mit dem Kindergarten</dc:title>
  <dc:creator>pia</dc:creator>
  <cp:lastModifiedBy>pia</cp:lastModifiedBy>
  <cp:revision>21</cp:revision>
  <dcterms:created xsi:type="dcterms:W3CDTF">2014-05-03T12:28:47Z</dcterms:created>
  <dcterms:modified xsi:type="dcterms:W3CDTF">2014-05-05T17:14:56Z</dcterms:modified>
</cp:coreProperties>
</file>