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  <p:sldId id="273" r:id="rId19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67D547-11A8-4CDD-A582-EC428B96AC03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B43B8F-97C0-4F14-BD6A-31DC8A68393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96960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Fertig machen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B43B8F-97C0-4F14-BD6A-31DC8A683932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01699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1EBD8D36-363E-4B10-8F08-32B58BD231AD}" type="datetimeFigureOut">
              <a:rPr lang="de-DE" smtClean="0"/>
              <a:t>31.03.2012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33301C4E-B2DB-4436-8440-81A87BF58DF4}" type="slidenum">
              <a:rPr lang="de-DE" smtClean="0"/>
              <a:t>‹Nr.›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www.youtube.com/watch?v=pcul14eol9U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39552" y="3886200"/>
            <a:ext cx="6400800" cy="1752600"/>
          </a:xfrm>
        </p:spPr>
        <p:txBody>
          <a:bodyPr/>
          <a:lstStyle/>
          <a:p>
            <a:r>
              <a:rPr lang="de-DE" dirty="0" smtClean="0"/>
              <a:t>Eine Präsentation von</a:t>
            </a:r>
          </a:p>
          <a:p>
            <a:r>
              <a:rPr lang="de-DE" dirty="0" smtClean="0"/>
              <a:t>Daniel </a:t>
            </a:r>
            <a:r>
              <a:rPr lang="de-DE" dirty="0" err="1" smtClean="0"/>
              <a:t>Pazeller</a:t>
            </a:r>
            <a:endParaRPr lang="de-DE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Origami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7441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Origami Allgemein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Origami kommt </a:t>
            </a:r>
            <a:r>
              <a:rPr lang="de-DE" dirty="0"/>
              <a:t>vom </a:t>
            </a:r>
            <a:r>
              <a:rPr lang="de-DE" dirty="0" smtClean="0"/>
              <a:t>japanischen (</a:t>
            </a:r>
            <a:r>
              <a:rPr lang="de-DE" dirty="0" err="1" smtClean="0"/>
              <a:t>oru</a:t>
            </a:r>
            <a:r>
              <a:rPr lang="de-DE" dirty="0" smtClean="0"/>
              <a:t> </a:t>
            </a:r>
            <a:r>
              <a:rPr lang="de-DE" dirty="0"/>
              <a:t>= falten + </a:t>
            </a:r>
            <a:r>
              <a:rPr lang="de-DE" dirty="0" err="1"/>
              <a:t>kami</a:t>
            </a:r>
            <a:r>
              <a:rPr lang="de-DE" dirty="0"/>
              <a:t> = </a:t>
            </a:r>
            <a:r>
              <a:rPr lang="de-DE" dirty="0" smtClean="0"/>
              <a:t>Papier)</a:t>
            </a:r>
          </a:p>
          <a:p>
            <a:r>
              <a:rPr lang="de-DE" dirty="0" smtClean="0"/>
              <a:t>Kunst des Papierfaltens</a:t>
            </a:r>
          </a:p>
          <a:p>
            <a:r>
              <a:rPr lang="de-DE" dirty="0" smtClean="0"/>
              <a:t>Meistens entstehen aus einem quadratischen Papier allein durch Falten 2- </a:t>
            </a:r>
            <a:r>
              <a:rPr lang="de-DE" dirty="0"/>
              <a:t>oder 3-dimensionale Objekte wie z. B. Tiere, Vögel, </a:t>
            </a:r>
            <a:r>
              <a:rPr lang="de-DE" dirty="0" smtClean="0"/>
              <a:t>Papierflieger…</a:t>
            </a:r>
          </a:p>
          <a:p>
            <a:r>
              <a:rPr lang="de-DE" dirty="0" smtClean="0"/>
              <a:t>In den westlichen Ländern sind Klebstoff und Schere verboten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pPr marL="0" indent="0">
              <a:buNone/>
            </a:pPr>
            <a:endParaRPr lang="de-D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89039"/>
            <a:ext cx="1944216" cy="15637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717032"/>
            <a:ext cx="1800200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395" y="3809504"/>
            <a:ext cx="2084949" cy="15637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203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Entstehung des Origami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Origami entstand 100 v. Chr. in China, allerdings nicht aus Papier, sondern aus anderen Stoffen</a:t>
            </a:r>
          </a:p>
          <a:p>
            <a:r>
              <a:rPr lang="de-DE" dirty="0" smtClean="0"/>
              <a:t>Traditionelle Origami: - Kranich</a:t>
            </a:r>
          </a:p>
          <a:p>
            <a:pPr marL="0" indent="0">
              <a:buNone/>
            </a:pPr>
            <a:r>
              <a:rPr lang="de-DE" dirty="0" smtClean="0"/>
              <a:t>                                         - </a:t>
            </a:r>
            <a:r>
              <a:rPr lang="de-DE" dirty="0" err="1" smtClean="0"/>
              <a:t>Pajarita</a:t>
            </a:r>
            <a:endParaRPr lang="de-DE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4624"/>
            <a:ext cx="1528564" cy="15285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http://upload.wikimedia.org/wikipedia/commons/f/fd/Origami-cran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188" y="2149223"/>
            <a:ext cx="4235970" cy="34051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72"/>
          <a:stretch/>
        </p:blipFill>
        <p:spPr bwMode="auto">
          <a:xfrm>
            <a:off x="539552" y="3356992"/>
            <a:ext cx="3810000" cy="21973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Pfeil nach unten 5"/>
          <p:cNvSpPr/>
          <p:nvPr/>
        </p:nvSpPr>
        <p:spPr>
          <a:xfrm>
            <a:off x="3059832" y="2996952"/>
            <a:ext cx="399256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Pfeil nach rechts 6"/>
          <p:cNvSpPr/>
          <p:nvPr/>
        </p:nvSpPr>
        <p:spPr>
          <a:xfrm>
            <a:off x="3707904" y="2348880"/>
            <a:ext cx="1008112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75383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Silvana´s</a:t>
            </a:r>
            <a:r>
              <a:rPr lang="de-DE" dirty="0" smtClean="0"/>
              <a:t> </a:t>
            </a:r>
            <a:r>
              <a:rPr lang="de-DE" dirty="0" err="1" smtClean="0"/>
              <a:t>star</a:t>
            </a:r>
            <a:r>
              <a:rPr lang="de-DE" dirty="0" smtClean="0"/>
              <a:t> ball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>
          <a:xfrm>
            <a:off x="611560" y="1628800"/>
            <a:ext cx="7924800" cy="4114800"/>
          </a:xfrm>
        </p:spPr>
        <p:txBody>
          <a:bodyPr/>
          <a:lstStyle/>
          <a:p>
            <a:pPr marL="0" indent="0">
              <a:buNone/>
            </a:pPr>
            <a:r>
              <a:rPr lang="de-DE" dirty="0" smtClean="0"/>
              <a:t>Materialien: - Quadratisches Papier (bunt oder weiß)</a:t>
            </a:r>
          </a:p>
          <a:p>
            <a:pPr marL="0" indent="0">
              <a:buNone/>
            </a:pPr>
            <a:r>
              <a:rPr lang="de-DE" dirty="0"/>
              <a:t> </a:t>
            </a:r>
            <a:r>
              <a:rPr lang="de-DE" dirty="0" smtClean="0"/>
              <a:t>                  - 30 gefaltete Teile (siehe weitere Folien)	 		</a:t>
            </a:r>
          </a:p>
          <a:p>
            <a:pPr lvl="3"/>
            <a:endParaRPr lang="de-DE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76872"/>
            <a:ext cx="3384376" cy="3384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67223">
            <a:off x="657479" y="2826847"/>
            <a:ext cx="1975599" cy="19755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514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1. 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 smtClean="0"/>
              <a:t>Man faltet das quadratische Papier in der Mitte.</a:t>
            </a:r>
            <a:endParaRPr lang="de-DE" dirty="0"/>
          </a:p>
        </p:txBody>
      </p:sp>
      <p:pic>
        <p:nvPicPr>
          <p:cNvPr id="1026" name="Picture 2" descr="H:\Mathematik\Projektwoche\Bilder\Zusammenfalten\IMG_030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843808" y="1988840"/>
            <a:ext cx="3431271" cy="34758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036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2. 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dirty="0" smtClean="0"/>
              <a:t>Man faltet das Papier erneut in der Mitte.</a:t>
            </a:r>
            <a:endParaRPr lang="de-DE" dirty="0"/>
          </a:p>
        </p:txBody>
      </p:sp>
      <p:pic>
        <p:nvPicPr>
          <p:cNvPr id="2050" name="Picture 2" descr="H:\Mathematik\Projektwoche\Bilder\Zusammenfalten\IMG_030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27784" y="2060848"/>
            <a:ext cx="3240360" cy="32119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07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3. 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Man dreht das Blatt um.</a:t>
            </a:r>
            <a:endParaRPr lang="de-DE" dirty="0"/>
          </a:p>
        </p:txBody>
      </p:sp>
      <p:pic>
        <p:nvPicPr>
          <p:cNvPr id="3074" name="Picture 2" descr="H:\Mathematik\Projektwoche\Bilder\Zusammenfalten\IMG_031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38260" y="1911927"/>
            <a:ext cx="3673900" cy="34612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00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4. 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Man faltet das Blatt diagonal.</a:t>
            </a:r>
            <a:endParaRPr lang="de-DE" dirty="0"/>
          </a:p>
        </p:txBody>
      </p:sp>
      <p:pic>
        <p:nvPicPr>
          <p:cNvPr id="4098" name="Picture 2" descr="H:\Mathematik\Projektwoche\Bilder\Zusammenfalten\IMG_031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339752" y="1916832"/>
            <a:ext cx="3629891" cy="36021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775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5. 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Man faltet das Blatt wieder diagonal.</a:t>
            </a:r>
            <a:endParaRPr lang="de-DE" dirty="0"/>
          </a:p>
        </p:txBody>
      </p:sp>
      <p:pic>
        <p:nvPicPr>
          <p:cNvPr id="5122" name="Picture 2" descr="H:\Mathematik\Projektwoche\Bilder\Zusammenfalten\IMG_031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761037" y="2204864"/>
            <a:ext cx="3003167" cy="30637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404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6. 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Man faltet das Papier der Länge nach zusammen.</a:t>
            </a:r>
            <a:endParaRPr lang="de-DE" dirty="0"/>
          </a:p>
        </p:txBody>
      </p:sp>
      <p:pic>
        <p:nvPicPr>
          <p:cNvPr id="6146" name="Picture 2" descr="H:\Mathematik\Projektwoche\Bilder\Zusammenfalten\IMG_031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6200000">
            <a:off x="714549" y="1592634"/>
            <a:ext cx="3228686" cy="41547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228555"/>
            <a:ext cx="3286125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feil nach rechts 3"/>
          <p:cNvSpPr/>
          <p:nvPr/>
        </p:nvSpPr>
        <p:spPr>
          <a:xfrm>
            <a:off x="4572000" y="3670005"/>
            <a:ext cx="1008112" cy="3350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757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7. 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Man klappt die beiden unteren Hälften hinauf.</a:t>
            </a:r>
            <a:endParaRPr lang="de-DE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60847"/>
            <a:ext cx="3243072" cy="3436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655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8. 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Man biegt die zwei Hälften jeweils nach rechts hinunter.</a:t>
            </a:r>
            <a:endParaRPr lang="de-DE" dirty="0"/>
          </a:p>
        </p:txBody>
      </p:sp>
      <p:pic>
        <p:nvPicPr>
          <p:cNvPr id="8195" name="Picture 3" descr="H:\Mathematik\Projektwoche\Bilder\Zusammenfalten\IMG_0317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1560" y="2204863"/>
            <a:ext cx="2881746" cy="27247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H:\Mathematik\Projektwoche\Bilder\Zusammenfalten\IMG_03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220072" y="2574799"/>
            <a:ext cx="3020291" cy="19848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62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9.schritt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Nun presst man das Dreieck an beiden Seiten zusammen und man erhält ein Quadrat.</a:t>
            </a:r>
            <a:endParaRPr lang="de-DE" dirty="0"/>
          </a:p>
        </p:txBody>
      </p:sp>
      <p:pic>
        <p:nvPicPr>
          <p:cNvPr id="9219" name="Picture 3" descr="H:\Mathematik\Projektwoche\Bilder\Zusammenfalten\IMG_031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9512" y="2369765"/>
            <a:ext cx="4046225" cy="3003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:\Mathematik\Projektwoche\Bilder\Zusammenfalten\IMG_032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932040" y="2273599"/>
            <a:ext cx="4006397" cy="31957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feil nach rechts 3"/>
          <p:cNvSpPr/>
          <p:nvPr/>
        </p:nvSpPr>
        <p:spPr>
          <a:xfrm>
            <a:off x="4225737" y="3789040"/>
            <a:ext cx="706303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4445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Nach diesen 9 Schritten müsste man diese Figur erhalten</a:t>
            </a:r>
            <a:endParaRPr lang="de-DE" dirty="0"/>
          </a:p>
        </p:txBody>
      </p:sp>
      <p:pic>
        <p:nvPicPr>
          <p:cNvPr id="10242" name="Picture 2" descr="H:\Mathematik\Projektwoche\Bilder\Zusammenfalten\IMG_032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23728" y="1556792"/>
            <a:ext cx="4760074" cy="27319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2015716" y="4704284"/>
            <a:ext cx="4976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smtClean="0"/>
              <a:t>Nun muss man die Schritte 30-mal wiederholen.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6332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10. schritt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de-DE" dirty="0" smtClean="0"/>
              <a:t>Jetzt muss man nur noch alle </a:t>
            </a:r>
            <a:r>
              <a:rPr lang="de-DE" smtClean="0"/>
              <a:t>Teile zusammenstecken.</a:t>
            </a:r>
            <a:endParaRPr lang="de-DE" dirty="0" smtClean="0"/>
          </a:p>
          <a:p>
            <a:r>
              <a:rPr lang="de-DE" dirty="0" smtClean="0"/>
              <a:t>Unter folgenden Link findet man ein Video, in dem beschrieben wird, wie dieser </a:t>
            </a:r>
            <a:r>
              <a:rPr lang="de-DE" dirty="0"/>
              <a:t>Schritt funktioniert: </a:t>
            </a:r>
            <a:r>
              <a:rPr lang="de-DE" dirty="0">
                <a:hlinkClick r:id="rId2"/>
              </a:rPr>
              <a:t>http://</a:t>
            </a:r>
            <a:r>
              <a:rPr lang="de-DE" dirty="0" smtClean="0">
                <a:hlinkClick r:id="rId2"/>
              </a:rPr>
              <a:t>www.youtube.com/watch?v=pcul14eol9U</a:t>
            </a:r>
            <a:r>
              <a:rPr lang="de-DE" dirty="0" smtClean="0"/>
              <a:t> </a:t>
            </a:r>
            <a:endParaRPr lang="de-D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80928"/>
            <a:ext cx="3233936" cy="24254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400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Fertiger Star ball</a:t>
            </a:r>
            <a:endParaRPr lang="de-DE" dirty="0"/>
          </a:p>
        </p:txBody>
      </p:sp>
      <p:pic>
        <p:nvPicPr>
          <p:cNvPr id="4098" name="Picture 2" descr="\\1406S0002\Users\Students\stpazdan\Home\Mathematik\Projektwoche\Bilder\IMG_03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8662791">
            <a:off x="5924745" y="2743961"/>
            <a:ext cx="2327564" cy="23753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43372">
            <a:off x="409307" y="2738563"/>
            <a:ext cx="2451100" cy="253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237" y="1556792"/>
            <a:ext cx="2047875" cy="203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2"/>
            <a:ext cx="1927225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266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Weitere Origami</a:t>
            </a:r>
            <a:endParaRPr lang="de-DE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20664249">
            <a:off x="1181373" y="2094909"/>
            <a:ext cx="2809188" cy="301657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64087" y="3068960"/>
            <a:ext cx="2696067" cy="21870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050686">
            <a:off x="6319651" y="476671"/>
            <a:ext cx="2139884" cy="18947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794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1619671" y="2060848"/>
            <a:ext cx="604665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de-DE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Viel Spaß beim Falten</a:t>
            </a:r>
          </a:p>
          <a:p>
            <a:pPr algn="ctr"/>
            <a:r>
              <a:rPr lang="de-DE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sym typeface="Wingdings" pitchFamily="2" charset="2"/>
              </a:rPr>
              <a:t></a:t>
            </a:r>
            <a:endParaRPr lang="de-DE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227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0</TotalTime>
  <Words>277</Words>
  <Application>Microsoft Office PowerPoint</Application>
  <PresentationFormat>Bildschirmpräsentation (4:3)</PresentationFormat>
  <Paragraphs>47</Paragraphs>
  <Slides>18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18</vt:i4>
      </vt:variant>
    </vt:vector>
  </HeadingPairs>
  <TitlesOfParts>
    <vt:vector size="19" baseType="lpstr">
      <vt:lpstr>Horizont</vt:lpstr>
      <vt:lpstr>Origami</vt:lpstr>
      <vt:lpstr>Origami Allgemein</vt:lpstr>
      <vt:lpstr>Entstehung des Origami</vt:lpstr>
      <vt:lpstr>Silvana´s star ball</vt:lpstr>
      <vt:lpstr>1. schritt</vt:lpstr>
      <vt:lpstr>2. schritt</vt:lpstr>
      <vt:lpstr>3. schritt</vt:lpstr>
      <vt:lpstr>4. Schritt</vt:lpstr>
      <vt:lpstr>5. Schritt</vt:lpstr>
      <vt:lpstr>6. schritt</vt:lpstr>
      <vt:lpstr>7. Schritt</vt:lpstr>
      <vt:lpstr>8. schritt</vt:lpstr>
      <vt:lpstr>9.schritt</vt:lpstr>
      <vt:lpstr>Nach diesen 9 Schritten müsste man diese Figur erhalten</vt:lpstr>
      <vt:lpstr>10. schritt</vt:lpstr>
      <vt:lpstr>Fertiger Star ball</vt:lpstr>
      <vt:lpstr>Weitere Origami</vt:lpstr>
      <vt:lpstr>PowerPoint-Präsentation</vt:lpstr>
    </vt:vector>
  </TitlesOfParts>
  <Company>Realgymnasium Brixen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Origami</dc:title>
  <dc:creator>Pazeller, Daniel</dc:creator>
  <cp:lastModifiedBy>Pazeller, Daniel</cp:lastModifiedBy>
  <cp:revision>26</cp:revision>
  <dcterms:created xsi:type="dcterms:W3CDTF">2012-03-28T07:01:01Z</dcterms:created>
  <dcterms:modified xsi:type="dcterms:W3CDTF">2012-03-31T10:14:30Z</dcterms:modified>
</cp:coreProperties>
</file>