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sldIdLst>
    <p:sldId id="256" r:id="rId3"/>
    <p:sldId id="257" r:id="rId4"/>
    <p:sldId id="258" r:id="rId5"/>
    <p:sldId id="260" r:id="rId6"/>
    <p:sldId id="261" r:id="rId7"/>
    <p:sldId id="263" r:id="rId8"/>
    <p:sldId id="259" r:id="rId9"/>
    <p:sldId id="265" r:id="rId10"/>
    <p:sldId id="266" r:id="rId11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1310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8998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2197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7702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499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2884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8948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012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8601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684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5539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787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770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125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988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8899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6285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9714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9031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8452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65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46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1">
                <a:lumMod val="60000"/>
                <a:lumOff val="40000"/>
              </a:schemeClr>
            </a:gs>
            <a:gs pos="46000">
              <a:schemeClr val="accent1">
                <a:tint val="44500"/>
                <a:satMod val="160000"/>
              </a:schemeClr>
            </a:gs>
            <a:gs pos="78750">
              <a:schemeClr val="accent1">
                <a:tint val="23500"/>
                <a:satMod val="160000"/>
              </a:schemeClr>
            </a:gs>
            <a:gs pos="85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B92F3-6897-4580-8EE2-7E1692B92C47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7AE38-942E-4426-8AF5-372DE9EC6F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714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B92F3-6897-4580-8EE2-7E1692B92C47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31.03.2012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7AE38-942E-4426-8AF5-372DE9EC6F65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915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r>
              <a:rPr lang="de-DE" sz="7200" dirty="0" smtClean="0">
                <a:solidFill>
                  <a:srgbClr val="00FF00"/>
                </a:solidFill>
              </a:rPr>
              <a:t>DER LETZTE STRICH</a:t>
            </a:r>
            <a:endParaRPr lang="de-DE" sz="7200" dirty="0">
              <a:solidFill>
                <a:srgbClr val="00FF00"/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83568" y="2852936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de-DE" dirty="0" smtClean="0"/>
              <a:t>Michael Plattner;</a:t>
            </a:r>
          </a:p>
          <a:p>
            <a:pPr algn="l"/>
            <a:r>
              <a:rPr lang="de-DE" dirty="0" smtClean="0"/>
              <a:t>Simon Hofer</a:t>
            </a:r>
            <a:endParaRPr lang="de-DE" dirty="0"/>
          </a:p>
        </p:txBody>
      </p:sp>
      <p:pic>
        <p:nvPicPr>
          <p:cNvPr id="1026" name="Picture 2" descr="\\1406s0002\Users\Students\sthofsim\Home\Desktop\letztstrichaufstellungbleistif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0824">
            <a:off x="4703682" y="2574302"/>
            <a:ext cx="3264307" cy="285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82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Spielregeln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19672" y="1988840"/>
            <a:ext cx="6336704" cy="4680520"/>
          </a:xfrm>
        </p:spPr>
        <p:txBody>
          <a:bodyPr>
            <a:normAutofit lnSpcReduction="10000"/>
          </a:bodyPr>
          <a:lstStyle/>
          <a:p>
            <a:pPr lvl="0"/>
            <a:r>
              <a:rPr lang="de-DE" sz="2800" dirty="0"/>
              <a:t>Es werden fünf Zeilen lang </a:t>
            </a:r>
            <a:r>
              <a:rPr lang="de-DE" sz="2800" dirty="0" smtClean="0"/>
              <a:t>Striche </a:t>
            </a:r>
            <a:r>
              <a:rPr lang="de-DE" sz="2800" dirty="0" smtClean="0"/>
              <a:t>angeordnet</a:t>
            </a:r>
            <a:r>
              <a:rPr lang="de-DE" sz="2800" dirty="0"/>
              <a:t> </a:t>
            </a:r>
          </a:p>
          <a:p>
            <a:pPr lvl="0"/>
            <a:r>
              <a:rPr lang="de-DE" sz="2800" dirty="0"/>
              <a:t>In der untersten fünf Striche, dann vier, dann drei</a:t>
            </a:r>
            <a:r>
              <a:rPr lang="de-DE" sz="2800" dirty="0" smtClean="0"/>
              <a:t>…</a:t>
            </a:r>
            <a:r>
              <a:rPr lang="de-DE" sz="2800" dirty="0"/>
              <a:t> </a:t>
            </a:r>
          </a:p>
          <a:p>
            <a:pPr lvl="0"/>
            <a:r>
              <a:rPr lang="de-DE" sz="2800" dirty="0"/>
              <a:t>Jeder Spieler löscht abwechselnd maximal v</a:t>
            </a:r>
            <a:r>
              <a:rPr lang="de-DE" sz="2800" dirty="0" smtClean="0"/>
              <a:t>ier Striche weg</a:t>
            </a:r>
            <a:r>
              <a:rPr lang="de-DE" sz="2800" dirty="0"/>
              <a:t> </a:t>
            </a:r>
          </a:p>
          <a:p>
            <a:pPr lvl="0"/>
            <a:r>
              <a:rPr lang="de-DE" sz="2800" dirty="0"/>
              <a:t>Die </a:t>
            </a:r>
            <a:r>
              <a:rPr lang="de-DE" sz="2800" dirty="0" smtClean="0"/>
              <a:t>Striche </a:t>
            </a:r>
            <a:r>
              <a:rPr lang="de-DE" sz="2800" dirty="0"/>
              <a:t>müssen sich zusätzlich noch in der gleichen Zeile </a:t>
            </a:r>
            <a:r>
              <a:rPr lang="de-DE" sz="2800" dirty="0" smtClean="0"/>
              <a:t>befinden</a:t>
            </a:r>
            <a:endParaRPr lang="de-DE" sz="2800" dirty="0"/>
          </a:p>
          <a:p>
            <a:pPr lvl="0"/>
            <a:r>
              <a:rPr lang="de-DE" sz="2800" dirty="0"/>
              <a:t>Wer den letzten Strich löschen muss, ist der Verlierer</a:t>
            </a:r>
          </a:p>
          <a:p>
            <a:endParaRPr lang="de-DE" dirty="0"/>
          </a:p>
        </p:txBody>
      </p:sp>
      <p:pic>
        <p:nvPicPr>
          <p:cNvPr id="1026" name="Picture 2" descr="http://fs01.androidpit.info/ali/x19/4323719-132284863756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417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26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Spielregeln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979712" y="1196752"/>
            <a:ext cx="5122912" cy="834107"/>
          </a:xfrm>
        </p:spPr>
        <p:txBody>
          <a:bodyPr>
            <a:noAutofit/>
          </a:bodyPr>
          <a:lstStyle/>
          <a:p>
            <a:pPr algn="ctr"/>
            <a:r>
              <a:rPr lang="de-DE" sz="3200" dirty="0" smtClean="0"/>
              <a:t>Voraussetzungen</a:t>
            </a:r>
            <a:r>
              <a:rPr lang="de-DE" sz="2800" dirty="0" smtClean="0"/>
              <a:t> für das Spiel</a:t>
            </a:r>
            <a:endParaRPr lang="de-DE" sz="2800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2123728" y="1988840"/>
            <a:ext cx="4032448" cy="4239320"/>
          </a:xfrm>
        </p:spPr>
        <p:txBody>
          <a:bodyPr>
            <a:normAutofit/>
          </a:bodyPr>
          <a:lstStyle/>
          <a:p>
            <a:r>
              <a:rPr lang="de-DE" dirty="0" smtClean="0"/>
              <a:t>Man benötigt einen Mitspieler</a:t>
            </a:r>
          </a:p>
          <a:p>
            <a:r>
              <a:rPr lang="de-DE" dirty="0" smtClean="0"/>
              <a:t>Einen Stift zum Ausstreichen</a:t>
            </a:r>
          </a:p>
          <a:p>
            <a:r>
              <a:rPr lang="de-DE" dirty="0" smtClean="0"/>
              <a:t>Striche auf ein Blatt Papier, eventuell auch auf Schultafel oder auf Schultisch (nicht erwischen lassen) zeichnen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257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Taktik zum Gewinnen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half" idx="2"/>
          </p:nvPr>
        </p:nvSpPr>
        <p:spPr>
          <a:xfrm>
            <a:off x="4644008" y="1412776"/>
            <a:ext cx="4041775" cy="4968552"/>
          </a:xfrm>
        </p:spPr>
        <p:txBody>
          <a:bodyPr>
            <a:normAutofit lnSpcReduction="10000"/>
          </a:bodyPr>
          <a:lstStyle/>
          <a:p>
            <a:r>
              <a:rPr lang="de-DE" dirty="0" smtClean="0"/>
              <a:t>am Anfang muss man einen Strich im unteren Eck wegstreichen. </a:t>
            </a:r>
            <a:endParaRPr lang="de-DE" dirty="0"/>
          </a:p>
          <a:p>
            <a:r>
              <a:rPr lang="de-DE" dirty="0" smtClean="0"/>
              <a:t>Das ist der erste Schritt zum Sieg.</a:t>
            </a:r>
          </a:p>
          <a:p>
            <a:r>
              <a:rPr lang="de-DE" dirty="0" smtClean="0"/>
              <a:t>Hat man im unteren Eck einen strich weggestrichen, kann man zwei geometrische Figuren erkennen</a:t>
            </a:r>
          </a:p>
          <a:p>
            <a:r>
              <a:rPr lang="de-DE" dirty="0" smtClean="0"/>
              <a:t>Der Spieler der nun am Zug ist </a:t>
            </a:r>
            <a:r>
              <a:rPr lang="de-DE" dirty="0" smtClean="0"/>
              <a:t>verliert(nur wenn man die Taktik kennt).</a:t>
            </a:r>
            <a:endParaRPr lang="de-DE" dirty="0" smtClean="0"/>
          </a:p>
        </p:txBody>
      </p:sp>
      <p:pic>
        <p:nvPicPr>
          <p:cNvPr id="3074" name="Picture 2" descr="I:\Unbenann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563" y="1484784"/>
            <a:ext cx="1533739" cy="200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I:\tsdfad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007" y="4149079"/>
            <a:ext cx="1533525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Gerade Verbindung mit Pfeil 10"/>
          <p:cNvCxnSpPr/>
          <p:nvPr/>
        </p:nvCxnSpPr>
        <p:spPr>
          <a:xfrm flipH="1" flipV="1">
            <a:off x="2843808" y="4725144"/>
            <a:ext cx="2163217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mit Pfeil 11"/>
          <p:cNvCxnSpPr/>
          <p:nvPr/>
        </p:nvCxnSpPr>
        <p:spPr>
          <a:xfrm flipH="1">
            <a:off x="2843808" y="5013176"/>
            <a:ext cx="2163179" cy="6787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88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Taktik zum Gewinnen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1. Geometrische Figur</a:t>
            </a:r>
            <a:endParaRPr lang="de-DE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75974"/>
            <a:ext cx="10191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41" y="2475976"/>
            <a:ext cx="10191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697" y="2475975"/>
            <a:ext cx="10191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Gerade Verbindung mit Pfeil 13"/>
          <p:cNvCxnSpPr/>
          <p:nvPr/>
        </p:nvCxnSpPr>
        <p:spPr>
          <a:xfrm flipV="1">
            <a:off x="3491880" y="1916832"/>
            <a:ext cx="792088" cy="1044986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feld 14"/>
          <p:cNvSpPr txBox="1"/>
          <p:nvPr/>
        </p:nvSpPr>
        <p:spPr>
          <a:xfrm>
            <a:off x="4283968" y="1196752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Bei dieser Figur verliert derjenige der am Zug ist</a:t>
            </a:r>
            <a:endParaRPr lang="de-DE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25596"/>
            <a:ext cx="10191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697" y="4521543"/>
            <a:ext cx="10191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25596"/>
            <a:ext cx="10191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525596"/>
            <a:ext cx="10191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8" name="Textfeld 4107"/>
          <p:cNvSpPr txBox="1"/>
          <p:nvPr/>
        </p:nvSpPr>
        <p:spPr>
          <a:xfrm>
            <a:off x="3755283" y="2648406"/>
            <a:ext cx="2688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Rot beginnt. Grün geht als Sieger des Spiels  hervor.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9008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Taktik zum gewinnen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2. geometrische Figur</a:t>
            </a:r>
            <a:endParaRPr lang="de-DE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8329"/>
            <a:ext cx="1662789" cy="1415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Gerade Verbindung mit Pfeil 8"/>
          <p:cNvCxnSpPr/>
          <p:nvPr/>
        </p:nvCxnSpPr>
        <p:spPr>
          <a:xfrm flipV="1">
            <a:off x="2051720" y="2023103"/>
            <a:ext cx="1789870" cy="68581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feld 9"/>
          <p:cNvSpPr txBox="1"/>
          <p:nvPr/>
        </p:nvSpPr>
        <p:spPr>
          <a:xfrm>
            <a:off x="3526961" y="1209526"/>
            <a:ext cx="18224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Bei dieser Figur verliert derjenige der am Zug ist</a:t>
            </a:r>
            <a:endParaRPr lang="de-DE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377" y="2588707"/>
            <a:ext cx="1611795" cy="1372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76" y="4328493"/>
            <a:ext cx="1763273" cy="150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145" y="4328492"/>
            <a:ext cx="1649631" cy="1404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59"/>
          <a:stretch/>
        </p:blipFill>
        <p:spPr bwMode="auto">
          <a:xfrm>
            <a:off x="5004048" y="4379413"/>
            <a:ext cx="1781879" cy="134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feld 12"/>
          <p:cNvSpPr txBox="1"/>
          <p:nvPr/>
        </p:nvSpPr>
        <p:spPr>
          <a:xfrm>
            <a:off x="7309118" y="3039785"/>
            <a:ext cx="1483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Rot beginnt. Grün geht als Sieger des Spiels  hervor. </a:t>
            </a: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508" y="2588707"/>
            <a:ext cx="1860957" cy="139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24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Andere Varianten des Spiels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67544" y="1226741"/>
            <a:ext cx="4402832" cy="690091"/>
          </a:xfrm>
        </p:spPr>
        <p:txBody>
          <a:bodyPr>
            <a:normAutofit/>
          </a:bodyPr>
          <a:lstStyle/>
          <a:p>
            <a:r>
              <a:rPr lang="de-DE" sz="3200" dirty="0" smtClean="0"/>
              <a:t>Das Nimm-spiel</a:t>
            </a:r>
            <a:endParaRPr lang="de-DE" sz="3200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de-DE" dirty="0" smtClean="0"/>
              <a:t>Aufbau laut Bild</a:t>
            </a:r>
          </a:p>
          <a:p>
            <a:r>
              <a:rPr lang="de-DE" dirty="0" smtClean="0"/>
              <a:t>Man muss nicht Streichhölzer verwenden</a:t>
            </a:r>
          </a:p>
          <a:p>
            <a:r>
              <a:rPr lang="de-DE" dirty="0" smtClean="0"/>
              <a:t>Spielregeln gleich wie bei „der letzte Strich“</a:t>
            </a:r>
          </a:p>
          <a:p>
            <a:r>
              <a:rPr lang="de-DE" dirty="0" smtClean="0"/>
              <a:t>Ein </a:t>
            </a:r>
            <a:r>
              <a:rPr lang="de-DE" dirty="0"/>
              <a:t>U</a:t>
            </a:r>
            <a:r>
              <a:rPr lang="de-DE" dirty="0" smtClean="0"/>
              <a:t>nterschied besteht: der Spieler der das letzte Streichholz nimmt gewinnt</a:t>
            </a:r>
            <a:endParaRPr lang="de-DE" dirty="0"/>
          </a:p>
        </p:txBody>
      </p:sp>
      <p:pic>
        <p:nvPicPr>
          <p:cNvPr id="2050" name="Picture 2" descr="I:\Nim-Spasd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16832"/>
            <a:ext cx="2808312" cy="421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04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chemeClr val="accent1">
                <a:lumMod val="60000"/>
                <a:lumOff val="40000"/>
              </a:schemeClr>
            </a:gs>
            <a:gs pos="46000">
              <a:schemeClr val="accent1">
                <a:tint val="44500"/>
                <a:satMod val="160000"/>
              </a:schemeClr>
            </a:gs>
            <a:gs pos="78750">
              <a:schemeClr val="accent1">
                <a:tint val="23500"/>
                <a:satMod val="160000"/>
              </a:schemeClr>
            </a:gs>
            <a:gs pos="85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de-DE" dirty="0" smtClean="0"/>
              <a:t>Taktik zum Gewinnen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2200893" y="1527671"/>
            <a:ext cx="440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 smtClean="0">
                <a:solidFill>
                  <a:prstClr val="black"/>
                </a:solidFill>
              </a:rPr>
              <a:t>Nun muss man das auch umsetzen. Hier zwei Beispiel:</a:t>
            </a:r>
            <a:endParaRPr lang="de-DE" sz="2800" dirty="0">
              <a:solidFill>
                <a:prstClr val="black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49488"/>
            <a:ext cx="2847644" cy="3668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18" b="31154"/>
          <a:stretch/>
        </p:blipFill>
        <p:spPr bwMode="auto">
          <a:xfrm>
            <a:off x="5220072" y="2849488"/>
            <a:ext cx="2755334" cy="357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646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528" y="4149080"/>
            <a:ext cx="8301608" cy="1935088"/>
          </a:xfrm>
        </p:spPr>
        <p:txBody>
          <a:bodyPr>
            <a:normAutofit/>
          </a:bodyPr>
          <a:lstStyle/>
          <a:p>
            <a:r>
              <a:rPr lang="de-DE" sz="7200" dirty="0" smtClean="0">
                <a:solidFill>
                  <a:schemeClr val="bg1"/>
                </a:solidFill>
              </a:rPr>
              <a:t>Danke fürs Ansehen</a:t>
            </a:r>
            <a:r>
              <a:rPr lang="de-DE" sz="7200" dirty="0" smtClean="0"/>
              <a:t>!</a:t>
            </a:r>
            <a:endParaRPr lang="de-DE" sz="7200" dirty="0"/>
          </a:p>
        </p:txBody>
      </p:sp>
    </p:spTree>
    <p:extLst>
      <p:ext uri="{BB962C8B-B14F-4D97-AF65-F5344CB8AC3E}">
        <p14:creationId xmlns:p14="http://schemas.microsoft.com/office/powerpoint/2010/main" val="304341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9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206</Words>
  <Application>Microsoft Office PowerPoint</Application>
  <PresentationFormat>Bildschirmpräsentation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9</vt:i4>
      </vt:variant>
    </vt:vector>
  </HeadingPairs>
  <TitlesOfParts>
    <vt:vector size="11" baseType="lpstr">
      <vt:lpstr>Larissa</vt:lpstr>
      <vt:lpstr>2_Larissa</vt:lpstr>
      <vt:lpstr>DER LETZTE STRICH</vt:lpstr>
      <vt:lpstr>Spielregeln</vt:lpstr>
      <vt:lpstr>Spielregeln</vt:lpstr>
      <vt:lpstr>Taktik zum Gewinnen</vt:lpstr>
      <vt:lpstr>Taktik zum Gewinnen</vt:lpstr>
      <vt:lpstr>Taktik zum gewinnen</vt:lpstr>
      <vt:lpstr>Andere Varianten des Spiels</vt:lpstr>
      <vt:lpstr>Taktik zum Gewinnen</vt:lpstr>
      <vt:lpstr>Danke fürs Ansehen!</vt:lpstr>
    </vt:vector>
  </TitlesOfParts>
  <Company>Realgymnasium Brixen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 LETZTE STRICH</dc:title>
  <dc:creator>Hofer, Simon</dc:creator>
  <cp:lastModifiedBy>Hofer, Simon</cp:lastModifiedBy>
  <cp:revision>20</cp:revision>
  <dcterms:created xsi:type="dcterms:W3CDTF">2012-03-27T07:01:00Z</dcterms:created>
  <dcterms:modified xsi:type="dcterms:W3CDTF">2012-03-31T10:20:23Z</dcterms:modified>
</cp:coreProperties>
</file>