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64" r:id="rId3"/>
    <p:sldId id="257" r:id="rId4"/>
    <p:sldId id="258" r:id="rId5"/>
    <p:sldId id="259" r:id="rId6"/>
    <p:sldId id="260" r:id="rId7"/>
    <p:sldId id="261" r:id="rId8"/>
    <p:sldId id="263" r:id="rId9"/>
    <p:sldId id="262" r:id="rId10"/>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5" d="100"/>
          <a:sy n="75" d="100"/>
        </p:scale>
        <p:origin x="-456" y="-7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8" name="Titel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de-DE" smtClean="0"/>
              <a:t>Titelmasterformat durch Klicken bearbeiten</a:t>
            </a:r>
            <a:endParaRPr kumimoji="0" lang="en-US"/>
          </a:p>
        </p:txBody>
      </p:sp>
      <p:sp>
        <p:nvSpPr>
          <p:cNvPr id="28" name="Datumsplatzhalter 27"/>
          <p:cNvSpPr>
            <a:spLocks noGrp="1"/>
          </p:cNvSpPr>
          <p:nvPr>
            <p:ph type="dt" sz="half" idx="10"/>
          </p:nvPr>
        </p:nvSpPr>
        <p:spPr/>
        <p:txBody>
          <a:bodyPr/>
          <a:lstStyle/>
          <a:p>
            <a:fld id="{41E9F175-F036-467C-81CB-00724DCEFB71}" type="datetimeFigureOut">
              <a:rPr lang="de-DE" smtClean="0"/>
              <a:t>31.03.2012</a:t>
            </a:fld>
            <a:endParaRPr lang="de-DE"/>
          </a:p>
        </p:txBody>
      </p:sp>
      <p:sp>
        <p:nvSpPr>
          <p:cNvPr id="17" name="Fußzeilenplatzhalter 16"/>
          <p:cNvSpPr>
            <a:spLocks noGrp="1"/>
          </p:cNvSpPr>
          <p:nvPr>
            <p:ph type="ftr" sz="quarter" idx="11"/>
          </p:nvPr>
        </p:nvSpPr>
        <p:spPr/>
        <p:txBody>
          <a:bodyPr/>
          <a:lstStyle/>
          <a:p>
            <a:endParaRPr lang="de-DE"/>
          </a:p>
        </p:txBody>
      </p:sp>
      <p:sp>
        <p:nvSpPr>
          <p:cNvPr id="29" name="Foliennummernplatzhalter 28"/>
          <p:cNvSpPr>
            <a:spLocks noGrp="1"/>
          </p:cNvSpPr>
          <p:nvPr>
            <p:ph type="sldNum" sz="quarter" idx="12"/>
          </p:nvPr>
        </p:nvSpPr>
        <p:spPr/>
        <p:txBody>
          <a:bodyPr/>
          <a:lstStyle/>
          <a:p>
            <a:fld id="{3EAC78BA-78E9-4B93-9EED-BEEB07DBDECB}" type="slidenum">
              <a:rPr lang="de-DE" smtClean="0"/>
              <a:t>‹Nr.›</a:t>
            </a:fld>
            <a:endParaRPr lang="de-DE"/>
          </a:p>
        </p:txBody>
      </p:sp>
      <p:sp>
        <p:nvSpPr>
          <p:cNvPr id="9" name="Untertitel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Inhaltsplatzhalter 2"/>
          <p:cNvSpPr>
            <a:spLocks noGrp="1"/>
          </p:cNvSpPr>
          <p:nvPr>
            <p:ph idx="1"/>
          </p:nvPr>
        </p:nvSpPr>
        <p:spPr/>
        <p:txBody>
          <a:bodyPr/>
          <a:lstStyle/>
          <a:p>
            <a:pPr lvl="0" eaLnBrk="1" latinLnBrk="0" hangingPunct="1"/>
            <a:r>
              <a:rPr lang="de-DE" smtClean="0"/>
              <a:t>Textmasterformat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41E9F175-F036-467C-81CB-00724DCEFB71}" type="datetimeFigureOut">
              <a:rPr lang="de-DE" smtClean="0"/>
              <a:t>31.03.2012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3EAC78BA-78E9-4B93-9EED-BEEB07DBDECB}" type="slidenum">
              <a:rPr lang="de-DE" smtClean="0"/>
              <a:t>‹Nr.›</a:t>
            </a:fld>
            <a:endParaRPr lang="de-D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bg>
      <p:bgRef idx="1003">
        <a:schemeClr val="bg2"/>
      </p:bgRef>
    </p:bg>
    <p:spTree>
      <p:nvGrpSpPr>
        <p:cNvPr id="1" name=""/>
        <p:cNvGrpSpPr/>
        <p:nvPr/>
      </p:nvGrpSpPr>
      <p:grpSpPr>
        <a:xfrm>
          <a:off x="0" y="0"/>
          <a:ext cx="0" cy="0"/>
          <a:chOff x="0" y="0"/>
          <a:chExt cx="0" cy="0"/>
        </a:xfrm>
      </p:grpSpPr>
      <p:sp>
        <p:nvSpPr>
          <p:cNvPr id="2" name="Titel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de-DE" smtClean="0"/>
              <a:t>Titelmasterformat durch Klicken bearbeiten</a:t>
            </a:r>
            <a:endParaRPr kumimoji="0" lang="en-US"/>
          </a:p>
        </p:txBody>
      </p:sp>
      <p:sp>
        <p:nvSpPr>
          <p:cNvPr id="3" name="Textplatzhalt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 bearbeiten</a:t>
            </a:r>
          </a:p>
        </p:txBody>
      </p:sp>
      <p:sp>
        <p:nvSpPr>
          <p:cNvPr id="4" name="Datumsplatzhalter 3"/>
          <p:cNvSpPr>
            <a:spLocks noGrp="1"/>
          </p:cNvSpPr>
          <p:nvPr>
            <p:ph type="dt" sz="half" idx="10"/>
          </p:nvPr>
        </p:nvSpPr>
        <p:spPr/>
        <p:txBody>
          <a:bodyPr/>
          <a:lstStyle/>
          <a:p>
            <a:fld id="{41E9F175-F036-467C-81CB-00724DCEFB71}" type="datetimeFigureOut">
              <a:rPr lang="de-DE" smtClean="0"/>
              <a:t>31.03.2012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a:xfrm>
            <a:off x="7924800" y="6416675"/>
            <a:ext cx="762000" cy="365125"/>
          </a:xfrm>
        </p:spPr>
        <p:txBody>
          <a:bodyPr/>
          <a:lstStyle/>
          <a:p>
            <a:fld id="{3EAC78BA-78E9-4B93-9EED-BEEB07DBDECB}" type="slidenum">
              <a:rPr lang="de-DE" smtClean="0"/>
              <a:t>‹Nr.›</a:t>
            </a:fld>
            <a:endParaRPr lang="de-DE"/>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Inhaltsplatzhalt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de-DE" smtClean="0"/>
              <a:t>Textmasterformat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Inhaltsplatzhalt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de-DE" smtClean="0"/>
              <a:t>Textmasterformat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5" name="Datumsplatzhalter 4"/>
          <p:cNvSpPr>
            <a:spLocks noGrp="1"/>
          </p:cNvSpPr>
          <p:nvPr>
            <p:ph type="dt" sz="half" idx="10"/>
          </p:nvPr>
        </p:nvSpPr>
        <p:spPr/>
        <p:txBody>
          <a:bodyPr/>
          <a:lstStyle/>
          <a:p>
            <a:fld id="{41E9F175-F036-467C-81CB-00724DCEFB71}" type="datetimeFigureOut">
              <a:rPr lang="de-DE" smtClean="0"/>
              <a:t>31.03.2012</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3EAC78BA-78E9-4B93-9EED-BEEB07DBDECB}" type="slidenum">
              <a:rPr lang="de-DE" smtClean="0"/>
              <a:t>‹Nr.›</a:t>
            </a:fld>
            <a:endParaRPr lang="de-D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8229600" cy="1143000"/>
          </a:xfrm>
        </p:spPr>
        <p:txBody>
          <a:bodyPr anchor="ctr"/>
          <a:lstStyle>
            <a:lvl1pPr>
              <a:defRPr/>
            </a:lvl1pPr>
          </a:lstStyle>
          <a:p>
            <a:r>
              <a:rPr kumimoji="0" lang="de-DE" smtClean="0"/>
              <a:t>Titelmasterformat durch Klicken bearbeiten</a:t>
            </a:r>
            <a:endParaRPr kumimoji="0" lang="en-US"/>
          </a:p>
        </p:txBody>
      </p:sp>
      <p:sp>
        <p:nvSpPr>
          <p:cNvPr id="3" name="Textplatzhalt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de-DE" smtClean="0"/>
              <a:t>Textmasterformat bearbeiten</a:t>
            </a:r>
          </a:p>
        </p:txBody>
      </p:sp>
      <p:sp>
        <p:nvSpPr>
          <p:cNvPr id="4" name="Textplatzhalt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de-DE" smtClean="0"/>
              <a:t>Textmasterformat bearbeiten</a:t>
            </a:r>
          </a:p>
        </p:txBody>
      </p:sp>
      <p:sp>
        <p:nvSpPr>
          <p:cNvPr id="5" name="Inhaltsplatzhalt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de-DE" smtClean="0"/>
              <a:t>Textmasterformat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6" name="Inhaltsplatzhalt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de-DE" smtClean="0"/>
              <a:t>Textmasterformat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7" name="Datumsplatzhalter 6"/>
          <p:cNvSpPr>
            <a:spLocks noGrp="1"/>
          </p:cNvSpPr>
          <p:nvPr>
            <p:ph type="dt" sz="half" idx="10"/>
          </p:nvPr>
        </p:nvSpPr>
        <p:spPr/>
        <p:txBody>
          <a:bodyPr/>
          <a:lstStyle/>
          <a:p>
            <a:fld id="{41E9F175-F036-467C-81CB-00724DCEFB71}" type="datetimeFigureOut">
              <a:rPr lang="de-DE" smtClean="0"/>
              <a:t>31.03.2012</a:t>
            </a:fld>
            <a:endParaRPr lang="de-DE"/>
          </a:p>
        </p:txBody>
      </p:sp>
      <p:sp>
        <p:nvSpPr>
          <p:cNvPr id="8" name="Fußzeilenplatzhalter 7"/>
          <p:cNvSpPr>
            <a:spLocks noGrp="1"/>
          </p:cNvSpPr>
          <p:nvPr>
            <p:ph type="ftr" sz="quarter" idx="11"/>
          </p:nvPr>
        </p:nvSpPr>
        <p:spPr/>
        <p:txBody>
          <a:bodyPr/>
          <a:lstStyle/>
          <a:p>
            <a:endParaRPr lang="de-DE"/>
          </a:p>
        </p:txBody>
      </p:sp>
      <p:sp>
        <p:nvSpPr>
          <p:cNvPr id="9" name="Foliennummernplatzhalter 8"/>
          <p:cNvSpPr>
            <a:spLocks noGrp="1"/>
          </p:cNvSpPr>
          <p:nvPr>
            <p:ph type="sldNum" sz="quarter" idx="12"/>
          </p:nvPr>
        </p:nvSpPr>
        <p:spPr/>
        <p:txBody>
          <a:bodyPr/>
          <a:lstStyle/>
          <a:p>
            <a:fld id="{3EAC78BA-78E9-4B93-9EED-BEEB07DBDECB}" type="slidenum">
              <a:rPr lang="de-DE" smtClean="0"/>
              <a:t>‹Nr.›</a:t>
            </a:fld>
            <a:endParaRPr lang="de-D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41E9F175-F036-467C-81CB-00724DCEFB71}" type="datetimeFigureOut">
              <a:rPr lang="de-DE" smtClean="0"/>
              <a:t>31.03.2012</a:t>
            </a:fld>
            <a:endParaRPr lang="de-DE"/>
          </a:p>
        </p:txBody>
      </p:sp>
      <p:sp>
        <p:nvSpPr>
          <p:cNvPr id="4" name="Fußzeilenplatzhalter 3"/>
          <p:cNvSpPr>
            <a:spLocks noGrp="1"/>
          </p:cNvSpPr>
          <p:nvPr>
            <p:ph type="ftr" sz="quarter" idx="11"/>
          </p:nvPr>
        </p:nvSpPr>
        <p:spPr/>
        <p:txBody>
          <a:bodyPr/>
          <a:lstStyle/>
          <a:p>
            <a:endParaRPr lang="de-DE"/>
          </a:p>
        </p:txBody>
      </p:sp>
      <p:sp>
        <p:nvSpPr>
          <p:cNvPr id="5" name="Foliennummernplatzhalter 4"/>
          <p:cNvSpPr>
            <a:spLocks noGrp="1"/>
          </p:cNvSpPr>
          <p:nvPr>
            <p:ph type="sldNum" sz="quarter" idx="12"/>
          </p:nvPr>
        </p:nvSpPr>
        <p:spPr/>
        <p:txBody>
          <a:bodyPr/>
          <a:lstStyle/>
          <a:p>
            <a:fld id="{3EAC78BA-78E9-4B93-9EED-BEEB07DBDECB}" type="slidenum">
              <a:rPr lang="de-DE" smtClean="0"/>
              <a:t>‹Nr.›</a:t>
            </a:fld>
            <a:endParaRPr lang="de-D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41E9F175-F036-467C-81CB-00724DCEFB71}" type="datetimeFigureOut">
              <a:rPr lang="de-DE" smtClean="0"/>
              <a:t>31.03.2012</a:t>
            </a:fld>
            <a:endParaRPr lang="de-DE"/>
          </a:p>
        </p:txBody>
      </p:sp>
      <p:sp>
        <p:nvSpPr>
          <p:cNvPr id="3" name="Fußzeilenplatzhalter 2"/>
          <p:cNvSpPr>
            <a:spLocks noGrp="1"/>
          </p:cNvSpPr>
          <p:nvPr>
            <p:ph type="ftr" sz="quarter" idx="11"/>
          </p:nvPr>
        </p:nvSpPr>
        <p:spPr/>
        <p:txBody>
          <a:bodyPr/>
          <a:lstStyle/>
          <a:p>
            <a:endParaRPr lang="de-DE"/>
          </a:p>
        </p:txBody>
      </p:sp>
      <p:sp>
        <p:nvSpPr>
          <p:cNvPr id="4" name="Foliennummernplatzhalter 3"/>
          <p:cNvSpPr>
            <a:spLocks noGrp="1"/>
          </p:cNvSpPr>
          <p:nvPr>
            <p:ph type="sldNum" sz="quarter" idx="12"/>
          </p:nvPr>
        </p:nvSpPr>
        <p:spPr/>
        <p:txBody>
          <a:bodyPr/>
          <a:lstStyle/>
          <a:p>
            <a:fld id="{3EAC78BA-78E9-4B93-9EED-BEEB07DBDECB}" type="slidenum">
              <a:rPr lang="de-DE" smtClean="0"/>
              <a:t>‹Nr.›</a:t>
            </a:fld>
            <a:endParaRPr lang="de-D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de-DE" smtClean="0"/>
              <a:t>Titelmasterformat durch Klicken bearbeiten</a:t>
            </a:r>
            <a:endParaRPr kumimoji="0" lang="en-US"/>
          </a:p>
        </p:txBody>
      </p:sp>
      <p:sp>
        <p:nvSpPr>
          <p:cNvPr id="3" name="Textplatzhalt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 bearbeiten</a:t>
            </a:r>
          </a:p>
        </p:txBody>
      </p:sp>
      <p:sp>
        <p:nvSpPr>
          <p:cNvPr id="4" name="Inhaltsplatzhalt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de-DE" smtClean="0"/>
              <a:t>Textmasterformat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5" name="Datumsplatzhalter 4"/>
          <p:cNvSpPr>
            <a:spLocks noGrp="1"/>
          </p:cNvSpPr>
          <p:nvPr>
            <p:ph type="dt" sz="half" idx="10"/>
          </p:nvPr>
        </p:nvSpPr>
        <p:spPr/>
        <p:txBody>
          <a:bodyPr/>
          <a:lstStyle/>
          <a:p>
            <a:fld id="{41E9F175-F036-467C-81CB-00724DCEFB71}" type="datetimeFigureOut">
              <a:rPr lang="de-DE" smtClean="0"/>
              <a:t>31.03.2012</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3EAC78BA-78E9-4B93-9EED-BEEB07DBDECB}" type="slidenum">
              <a:rPr lang="de-DE" smtClean="0"/>
              <a:t>‹Nr.›</a:t>
            </a:fld>
            <a:endParaRPr lang="de-D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de-DE" smtClean="0"/>
              <a:t>Titelmasterformat durch Klicken bearbeiten</a:t>
            </a:r>
            <a:endParaRPr kumimoji="0" lang="en-US"/>
          </a:p>
        </p:txBody>
      </p:sp>
      <p:sp>
        <p:nvSpPr>
          <p:cNvPr id="3" name="Bildplatzhalt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de-DE" smtClean="0">
                <a:solidFill>
                  <a:schemeClr val="lt1"/>
                </a:solidFill>
                <a:latin typeface="+mn-lt"/>
                <a:ea typeface="+mn-ea"/>
                <a:cs typeface="+mn-cs"/>
              </a:rPr>
              <a:t>Bild durch Klicken auf Symbol hinzufügen</a:t>
            </a:r>
            <a:endParaRPr kumimoji="0" lang="en-US" dirty="0">
              <a:solidFill>
                <a:schemeClr val="lt1"/>
              </a:solidFill>
              <a:latin typeface="+mn-lt"/>
              <a:ea typeface="+mn-ea"/>
              <a:cs typeface="+mn-cs"/>
            </a:endParaRPr>
          </a:p>
        </p:txBody>
      </p:sp>
      <p:sp>
        <p:nvSpPr>
          <p:cNvPr id="4" name="Textplatzhalt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de-DE" smtClean="0"/>
              <a:t>Textmasterformat bearbeiten</a:t>
            </a:r>
          </a:p>
        </p:txBody>
      </p:sp>
      <p:sp>
        <p:nvSpPr>
          <p:cNvPr id="5" name="Datumsplatzhalter 4"/>
          <p:cNvSpPr>
            <a:spLocks noGrp="1"/>
          </p:cNvSpPr>
          <p:nvPr>
            <p:ph type="dt" sz="half" idx="10"/>
          </p:nvPr>
        </p:nvSpPr>
        <p:spPr/>
        <p:txBody>
          <a:bodyPr/>
          <a:lstStyle/>
          <a:p>
            <a:fld id="{41E9F175-F036-467C-81CB-00724DCEFB71}" type="datetimeFigureOut">
              <a:rPr lang="de-DE" smtClean="0"/>
              <a:t>31.03.2012</a:t>
            </a:fld>
            <a:endParaRPr lang="de-DE"/>
          </a:p>
        </p:txBody>
      </p:sp>
      <p:sp>
        <p:nvSpPr>
          <p:cNvPr id="6" name="Fußzeilenplatzhalter 5"/>
          <p:cNvSpPr>
            <a:spLocks noGrp="1"/>
          </p:cNvSpPr>
          <p:nvPr>
            <p:ph type="ftr" sz="quarter" idx="11"/>
          </p:nvPr>
        </p:nvSpPr>
        <p:spPr/>
        <p:txBody>
          <a:bodyPr/>
          <a:lstStyle/>
          <a:p>
            <a:endParaRPr lang="de-DE"/>
          </a:p>
        </p:txBody>
      </p:sp>
      <p:sp>
        <p:nvSpPr>
          <p:cNvPr id="7" name="Foliennummernplatzhalter 6"/>
          <p:cNvSpPr>
            <a:spLocks noGrp="1"/>
          </p:cNvSpPr>
          <p:nvPr>
            <p:ph type="sldNum" sz="quarter" idx="12"/>
          </p:nvPr>
        </p:nvSpPr>
        <p:spPr/>
        <p:txBody>
          <a:bodyPr/>
          <a:lstStyle/>
          <a:p>
            <a:fld id="{3EAC78BA-78E9-4B93-9EED-BEEB07DBDECB}" type="slidenum">
              <a:rPr lang="de-DE" smtClean="0"/>
              <a:t>‹Nr.›</a:t>
            </a:fld>
            <a:endParaRPr lang="de-D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41E9F175-F036-467C-81CB-00724DCEFB71}" type="datetimeFigureOut">
              <a:rPr lang="de-DE" smtClean="0"/>
              <a:t>31.03.2012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3EAC78BA-78E9-4B93-9EED-BEEB07DBDECB}" type="slidenum">
              <a:rPr lang="de-DE" smtClean="0"/>
              <a:t>‹Nr.›</a:t>
            </a:fld>
            <a:endParaRPr lang="de-D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629400" y="274638"/>
            <a:ext cx="2057400" cy="5851525"/>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274638"/>
            <a:ext cx="6019800" cy="5851525"/>
          </a:xfrm>
        </p:spPr>
        <p:txBody>
          <a:bodyPr vert="eaVert"/>
          <a:lstStyle/>
          <a:p>
            <a:pPr lvl="0" eaLnBrk="1" latinLnBrk="0" hangingPunct="1"/>
            <a:r>
              <a:rPr lang="de-DE" smtClean="0"/>
              <a:t>Textmasterformat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41E9F175-F036-467C-81CB-00724DCEFB71}" type="datetimeFigureOut">
              <a:rPr lang="de-DE" smtClean="0"/>
              <a:t>31.03.2012</a:t>
            </a:fld>
            <a:endParaRPr lang="de-DE"/>
          </a:p>
        </p:txBody>
      </p:sp>
      <p:sp>
        <p:nvSpPr>
          <p:cNvPr id="5" name="Fußzeilenplatzhalter 4"/>
          <p:cNvSpPr>
            <a:spLocks noGrp="1"/>
          </p:cNvSpPr>
          <p:nvPr>
            <p:ph type="ftr" sz="quarter" idx="11"/>
          </p:nvPr>
        </p:nvSpPr>
        <p:spPr/>
        <p:txBody>
          <a:bodyPr/>
          <a:lstStyle/>
          <a:p>
            <a:endParaRPr lang="de-DE"/>
          </a:p>
        </p:txBody>
      </p:sp>
      <p:sp>
        <p:nvSpPr>
          <p:cNvPr id="6" name="Foliennummernplatzhalter 5"/>
          <p:cNvSpPr>
            <a:spLocks noGrp="1"/>
          </p:cNvSpPr>
          <p:nvPr>
            <p:ph type="sldNum" sz="quarter" idx="12"/>
          </p:nvPr>
        </p:nvSpPr>
        <p:spPr/>
        <p:txBody>
          <a:bodyPr/>
          <a:lstStyle/>
          <a:p>
            <a:fld id="{3EAC78BA-78E9-4B93-9EED-BEEB07DBDECB}" type="slidenum">
              <a:rPr lang="de-DE" smtClean="0"/>
              <a:t>‹Nr.›</a:t>
            </a:fld>
            <a:endParaRPr lang="de-DE"/>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de-DE" smtClean="0"/>
              <a:t>Textmasterformat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41E9F175-F036-467C-81CB-00724DCEFB71}" type="datetimeFigureOut">
              <a:rPr lang="de-DE" smtClean="0"/>
              <a:t>31.03.2012</a:t>
            </a:fld>
            <a:endParaRPr lang="de-DE"/>
          </a:p>
        </p:txBody>
      </p:sp>
      <p:sp>
        <p:nvSpPr>
          <p:cNvPr id="3" name="Fußzeilenplatzhalt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de-DE"/>
          </a:p>
        </p:txBody>
      </p:sp>
      <p:sp>
        <p:nvSpPr>
          <p:cNvPr id="23" name="Foliennummernplatzhalt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3EAC78BA-78E9-4B93-9EED-BEEB07DBDECB}" type="slidenum">
              <a:rPr lang="de-DE" smtClean="0"/>
              <a:t>‹Nr.›</a:t>
            </a:fld>
            <a:endParaRPr lang="de-DE"/>
          </a:p>
        </p:txBody>
      </p:sp>
    </p:spTree>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6" name="Picture 4" descr="http://www.google.de/url?source=imgres&amp;ct=tbn&amp;q=http://upload.wikimedia.org/wikipedia/commons/thumb/3/3f/Monty_open_door.svg/220px-Monty_open_door.svg.png&amp;sa=X&amp;ei=CLpyT8OAN4resgbPkfnfDQ&amp;ved=0CAUQ8wc&amp;usg=AFQjCNH6J_o-7-oPWBkDToryy3AASf03dA"/>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contrast="-92000"/>
                    </a14:imgEffect>
                  </a14:imgLayer>
                </a14:imgProps>
              </a:ext>
              <a:ext uri="{28A0092B-C50C-407E-A947-70E740481C1C}">
                <a14:useLocalDpi xmlns:a14="http://schemas.microsoft.com/office/drawing/2010/main" val="0"/>
              </a:ext>
            </a:extLst>
          </a:blip>
          <a:srcRect/>
          <a:stretch>
            <a:fillRect/>
          </a:stretch>
        </p:blipFill>
        <p:spPr bwMode="auto">
          <a:xfrm>
            <a:off x="251520" y="1339750"/>
            <a:ext cx="8570134" cy="4752528"/>
          </a:xfrm>
          <a:prstGeom prst="rect">
            <a:avLst/>
          </a:prstGeom>
          <a:noFill/>
          <a:extLst>
            <a:ext uri="{909E8E84-426E-40DD-AFC4-6F175D3DCCD1}">
              <a14:hiddenFill xmlns:a14="http://schemas.microsoft.com/office/drawing/2010/main">
                <a:solidFill>
                  <a:srgbClr val="FFFFFF"/>
                </a:solidFill>
              </a14:hiddenFill>
            </a:ext>
          </a:extLst>
        </p:spPr>
      </p:pic>
      <p:sp>
        <p:nvSpPr>
          <p:cNvPr id="4" name="Rechteck 3"/>
          <p:cNvSpPr/>
          <p:nvPr/>
        </p:nvSpPr>
        <p:spPr>
          <a:xfrm>
            <a:off x="1405220" y="391765"/>
            <a:ext cx="6609502" cy="923330"/>
          </a:xfrm>
          <a:prstGeom prst="rect">
            <a:avLst/>
          </a:prstGeom>
          <a:noFill/>
        </p:spPr>
        <p:txBody>
          <a:bodyPr wrap="none" lIns="91440" tIns="45720" rIns="91440" bIns="45720">
            <a:spAutoFit/>
            <a:scene3d>
              <a:camera prst="perspectiveLeft"/>
              <a:lightRig rig="flat" dir="tl">
                <a:rot lat="0" lon="0" rev="6600000"/>
              </a:lightRig>
            </a:scene3d>
            <a:sp3d extrusionH="25400" contourW="8890">
              <a:bevelT w="38100" h="31750"/>
              <a:contourClr>
                <a:schemeClr val="accent2">
                  <a:shade val="75000"/>
                </a:schemeClr>
              </a:contourClr>
            </a:sp3d>
          </a:bodyPr>
          <a:lstStyle/>
          <a:p>
            <a:pPr algn="ctr"/>
            <a:r>
              <a:rPr lang="de-DE" sz="5400" b="1" cap="none" spc="0"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3">
                      <a:satMod val="175000"/>
                      <a:alpha val="40000"/>
                    </a:schemeClr>
                  </a:glow>
                  <a:outerShdw blurRad="50800" dist="39000" dir="5460000" algn="tl">
                    <a:srgbClr val="000000">
                      <a:alpha val="38000"/>
                    </a:srgbClr>
                  </a:outerShdw>
                  <a:reflection blurRad="6350" stA="60000" endA="900" endPos="60000" dist="29997" dir="5400000" sy="-100000" algn="bl" rotWithShape="0"/>
                </a:effectLst>
                <a:latin typeface="Aharoni" pitchFamily="2" charset="-79"/>
                <a:cs typeface="Aharoni" pitchFamily="2" charset="-79"/>
              </a:rPr>
              <a:t>Das Ziegenproblem</a:t>
            </a:r>
            <a:endParaRPr lang="de-DE" sz="5400" b="1" cap="none" spc="0"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glow rad="139700">
                  <a:schemeClr val="accent3">
                    <a:satMod val="175000"/>
                    <a:alpha val="40000"/>
                  </a:schemeClr>
                </a:glow>
                <a:outerShdw blurRad="50800" dist="39000" dir="5460000" algn="tl">
                  <a:srgbClr val="000000">
                    <a:alpha val="38000"/>
                  </a:srgbClr>
                </a:outerShdw>
                <a:reflection blurRad="6350" stA="60000" endA="900" endPos="60000" dist="29997" dir="5400000" sy="-100000" algn="bl" rotWithShape="0"/>
              </a:effectLst>
              <a:latin typeface="Aharoni" pitchFamily="2" charset="-79"/>
              <a:cs typeface="Aharoni" pitchFamily="2" charset="-79"/>
            </a:endParaRPr>
          </a:p>
        </p:txBody>
      </p:sp>
      <p:sp>
        <p:nvSpPr>
          <p:cNvPr id="6" name="Textfeld 5"/>
          <p:cNvSpPr txBox="1"/>
          <p:nvPr/>
        </p:nvSpPr>
        <p:spPr>
          <a:xfrm>
            <a:off x="432172" y="2276872"/>
            <a:ext cx="4786188" cy="3416320"/>
          </a:xfrm>
          <a:prstGeom prst="rect">
            <a:avLst/>
          </a:prstGeom>
          <a:noFill/>
        </p:spPr>
        <p:txBody>
          <a:bodyPr wrap="square" rtlCol="0">
            <a:spAutoFit/>
          </a:bodyPr>
          <a:lstStyle/>
          <a:p>
            <a:pPr marL="342900" indent="-342900">
              <a:lnSpc>
                <a:spcPct val="150000"/>
              </a:lnSpc>
              <a:buFont typeface="Arial" pitchFamily="34" charset="0"/>
              <a:buChar char="•"/>
            </a:pPr>
            <a:r>
              <a:rPr lang="de-DE" sz="2400" b="1" i="1" u="sng" dirty="0"/>
              <a:t>Monty Hall</a:t>
            </a:r>
          </a:p>
          <a:p>
            <a:pPr marL="342900" indent="-342900">
              <a:lnSpc>
                <a:spcPct val="150000"/>
              </a:lnSpc>
              <a:buFont typeface="Arial" pitchFamily="34" charset="0"/>
              <a:buChar char="•"/>
            </a:pPr>
            <a:r>
              <a:rPr lang="de-DE" sz="2400" b="1" i="1" u="sng" dirty="0" smtClean="0"/>
              <a:t>Spielanleitung</a:t>
            </a:r>
          </a:p>
          <a:p>
            <a:pPr marL="342900" indent="-342900">
              <a:lnSpc>
                <a:spcPct val="150000"/>
              </a:lnSpc>
              <a:buFont typeface="Arial" pitchFamily="34" charset="0"/>
              <a:buChar char="•"/>
            </a:pPr>
            <a:r>
              <a:rPr lang="de-DE" sz="2400" b="1" i="1" u="sng" dirty="0" smtClean="0"/>
              <a:t>Selbstversuch</a:t>
            </a:r>
            <a:endParaRPr lang="de-DE" sz="2400" b="1" i="1" u="sng" dirty="0" smtClean="0"/>
          </a:p>
          <a:p>
            <a:pPr marL="342900" indent="-342900">
              <a:lnSpc>
                <a:spcPct val="150000"/>
              </a:lnSpc>
              <a:buFont typeface="Arial" pitchFamily="34" charset="0"/>
              <a:buChar char="•"/>
            </a:pPr>
            <a:r>
              <a:rPr lang="de-DE" sz="2400" b="1" i="1" u="sng" dirty="0" smtClean="0"/>
              <a:t>Mathematische Lösung</a:t>
            </a:r>
          </a:p>
          <a:p>
            <a:pPr marL="342900" indent="-342900">
              <a:lnSpc>
                <a:spcPct val="150000"/>
              </a:lnSpc>
              <a:buFont typeface="Arial" pitchFamily="34" charset="0"/>
              <a:buChar char="•"/>
            </a:pPr>
            <a:r>
              <a:rPr lang="de-DE" sz="2400" b="1" i="1" u="sng" dirty="0" smtClean="0"/>
              <a:t>Bessere Schilderung der Lösung</a:t>
            </a:r>
          </a:p>
          <a:p>
            <a:pPr marL="342900" indent="-342900">
              <a:lnSpc>
                <a:spcPct val="150000"/>
              </a:lnSpc>
              <a:buFont typeface="Arial" pitchFamily="34" charset="0"/>
              <a:buChar char="•"/>
            </a:pPr>
            <a:r>
              <a:rPr lang="de-DE" sz="2400" b="1" i="1" u="sng" dirty="0" smtClean="0"/>
              <a:t>Zusammenfassung</a:t>
            </a:r>
          </a:p>
        </p:txBody>
      </p:sp>
    </p:spTree>
    <p:extLst>
      <p:ext uri="{BB962C8B-B14F-4D97-AF65-F5344CB8AC3E}">
        <p14:creationId xmlns:p14="http://schemas.microsoft.com/office/powerpoint/2010/main" val="394914947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6" presetClass="entr" presetSubtype="16" fill="hold" nodeType="clickEffect">
                                  <p:stCondLst>
                                    <p:cond delay="0"/>
                                  </p:stCondLst>
                                  <p:childTnLst>
                                    <p:set>
                                      <p:cBhvr>
                                        <p:cTn id="13" dur="1" fill="hold">
                                          <p:stCondLst>
                                            <p:cond delay="0"/>
                                          </p:stCondLst>
                                        </p:cTn>
                                        <p:tgtEl>
                                          <p:spTgt spid="6">
                                            <p:txEl>
                                              <p:pRg st="0" end="0"/>
                                            </p:txEl>
                                          </p:spTgt>
                                        </p:tgtEl>
                                        <p:attrNameLst>
                                          <p:attrName>style.visibility</p:attrName>
                                        </p:attrNameLst>
                                      </p:cBhvr>
                                      <p:to>
                                        <p:strVal val="visible"/>
                                      </p:to>
                                    </p:set>
                                    <p:animEffect transition="in" filter="circle(in)">
                                      <p:cBhvr>
                                        <p:cTn id="14" dur="2000"/>
                                        <p:tgtEl>
                                          <p:spTgt spid="6">
                                            <p:txEl>
                                              <p:pRg st="0" end="0"/>
                                            </p:txEl>
                                          </p:spTgt>
                                        </p:tgtEl>
                                      </p:cBhvr>
                                    </p:animEffect>
                                  </p:childTnLst>
                                </p:cTn>
                              </p:par>
                              <p:par>
                                <p:cTn id="15" presetID="6" presetClass="entr" presetSubtype="16" fill="hold" nodeType="with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circle(in)">
                                      <p:cBhvr>
                                        <p:cTn id="17" dur="2000"/>
                                        <p:tgtEl>
                                          <p:spTgt spid="6">
                                            <p:txEl>
                                              <p:pRg st="1" end="1"/>
                                            </p:txEl>
                                          </p:spTgt>
                                        </p:tgtEl>
                                      </p:cBhvr>
                                    </p:animEffect>
                                  </p:childTnLst>
                                </p:cTn>
                              </p:par>
                              <p:par>
                                <p:cTn id="18" presetID="6" presetClass="entr" presetSubtype="16" fill="hold" nodeType="withEffect">
                                  <p:stCondLst>
                                    <p:cond delay="0"/>
                                  </p:stCondLst>
                                  <p:childTnLst>
                                    <p:set>
                                      <p:cBhvr>
                                        <p:cTn id="19" dur="1" fill="hold">
                                          <p:stCondLst>
                                            <p:cond delay="0"/>
                                          </p:stCondLst>
                                        </p:cTn>
                                        <p:tgtEl>
                                          <p:spTgt spid="6">
                                            <p:txEl>
                                              <p:pRg st="2" end="2"/>
                                            </p:txEl>
                                          </p:spTgt>
                                        </p:tgtEl>
                                        <p:attrNameLst>
                                          <p:attrName>style.visibility</p:attrName>
                                        </p:attrNameLst>
                                      </p:cBhvr>
                                      <p:to>
                                        <p:strVal val="visible"/>
                                      </p:to>
                                    </p:set>
                                    <p:animEffect transition="in" filter="circle(in)">
                                      <p:cBhvr>
                                        <p:cTn id="20" dur="2000"/>
                                        <p:tgtEl>
                                          <p:spTgt spid="6">
                                            <p:txEl>
                                              <p:pRg st="2" end="2"/>
                                            </p:txEl>
                                          </p:spTgt>
                                        </p:tgtEl>
                                      </p:cBhvr>
                                    </p:animEffect>
                                  </p:childTnLst>
                                </p:cTn>
                              </p:par>
                              <p:par>
                                <p:cTn id="21" presetID="6" presetClass="entr" presetSubtype="16" fill="hold" nodeType="withEffect">
                                  <p:stCondLst>
                                    <p:cond delay="0"/>
                                  </p:stCondLst>
                                  <p:childTnLst>
                                    <p:set>
                                      <p:cBhvr>
                                        <p:cTn id="22" dur="1" fill="hold">
                                          <p:stCondLst>
                                            <p:cond delay="0"/>
                                          </p:stCondLst>
                                        </p:cTn>
                                        <p:tgtEl>
                                          <p:spTgt spid="6">
                                            <p:txEl>
                                              <p:pRg st="3" end="3"/>
                                            </p:txEl>
                                          </p:spTgt>
                                        </p:tgtEl>
                                        <p:attrNameLst>
                                          <p:attrName>style.visibility</p:attrName>
                                        </p:attrNameLst>
                                      </p:cBhvr>
                                      <p:to>
                                        <p:strVal val="visible"/>
                                      </p:to>
                                    </p:set>
                                    <p:animEffect transition="in" filter="circle(in)">
                                      <p:cBhvr>
                                        <p:cTn id="23" dur="2000"/>
                                        <p:tgtEl>
                                          <p:spTgt spid="6">
                                            <p:txEl>
                                              <p:pRg st="3" end="3"/>
                                            </p:txEl>
                                          </p:spTgt>
                                        </p:tgtEl>
                                      </p:cBhvr>
                                    </p:animEffect>
                                  </p:childTnLst>
                                </p:cTn>
                              </p:par>
                              <p:par>
                                <p:cTn id="24" presetID="6" presetClass="entr" presetSubtype="16" fill="hold" nodeType="withEffect">
                                  <p:stCondLst>
                                    <p:cond delay="0"/>
                                  </p:stCondLst>
                                  <p:childTnLst>
                                    <p:set>
                                      <p:cBhvr>
                                        <p:cTn id="25" dur="1" fill="hold">
                                          <p:stCondLst>
                                            <p:cond delay="0"/>
                                          </p:stCondLst>
                                        </p:cTn>
                                        <p:tgtEl>
                                          <p:spTgt spid="6">
                                            <p:txEl>
                                              <p:pRg st="4" end="4"/>
                                            </p:txEl>
                                          </p:spTgt>
                                        </p:tgtEl>
                                        <p:attrNameLst>
                                          <p:attrName>style.visibility</p:attrName>
                                        </p:attrNameLst>
                                      </p:cBhvr>
                                      <p:to>
                                        <p:strVal val="visible"/>
                                      </p:to>
                                    </p:set>
                                    <p:animEffect transition="in" filter="circle(in)">
                                      <p:cBhvr>
                                        <p:cTn id="26" dur="2000"/>
                                        <p:tgtEl>
                                          <p:spTgt spid="6">
                                            <p:txEl>
                                              <p:pRg st="4" end="4"/>
                                            </p:txEl>
                                          </p:spTgt>
                                        </p:tgtEl>
                                      </p:cBhvr>
                                    </p:animEffect>
                                  </p:childTnLst>
                                </p:cTn>
                              </p:par>
                              <p:par>
                                <p:cTn id="27" presetID="6" presetClass="entr" presetSubtype="16" fill="hold" nodeType="withEffect">
                                  <p:stCondLst>
                                    <p:cond delay="0"/>
                                  </p:stCondLst>
                                  <p:childTnLst>
                                    <p:set>
                                      <p:cBhvr>
                                        <p:cTn id="28" dur="1" fill="hold">
                                          <p:stCondLst>
                                            <p:cond delay="0"/>
                                          </p:stCondLst>
                                        </p:cTn>
                                        <p:tgtEl>
                                          <p:spTgt spid="6">
                                            <p:txEl>
                                              <p:pRg st="5" end="5"/>
                                            </p:txEl>
                                          </p:spTgt>
                                        </p:tgtEl>
                                        <p:attrNameLst>
                                          <p:attrName>style.visibility</p:attrName>
                                        </p:attrNameLst>
                                      </p:cBhvr>
                                      <p:to>
                                        <p:strVal val="visible"/>
                                      </p:to>
                                    </p:set>
                                    <p:animEffect transition="in" filter="circle(in)">
                                      <p:cBhvr>
                                        <p:cTn id="29" dur="2000"/>
                                        <p:tgtEl>
                                          <p:spTgt spid="6">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Monty Hall</a:t>
            </a:r>
            <a:endParaRPr lang="de-DE" dirty="0"/>
          </a:p>
        </p:txBody>
      </p:sp>
      <p:sp>
        <p:nvSpPr>
          <p:cNvPr id="3" name="Inhaltsplatzhalter 2"/>
          <p:cNvSpPr>
            <a:spLocks noGrp="1"/>
          </p:cNvSpPr>
          <p:nvPr>
            <p:ph idx="1"/>
          </p:nvPr>
        </p:nvSpPr>
        <p:spPr/>
        <p:txBody>
          <a:bodyPr>
            <a:normAutofit/>
          </a:bodyPr>
          <a:lstStyle/>
          <a:p>
            <a:r>
              <a:rPr lang="de-DE" dirty="0"/>
              <a:t>Er wurde 1921 geboren und wurde später kanadischer Showmaster und Fernsehproduzent. </a:t>
            </a:r>
            <a:r>
              <a:rPr lang="de-DE" dirty="0" smtClean="0"/>
              <a:t>Aus „</a:t>
            </a:r>
            <a:r>
              <a:rPr lang="de-DE" dirty="0" err="1"/>
              <a:t>Let‘s</a:t>
            </a:r>
            <a:r>
              <a:rPr lang="de-DE" dirty="0"/>
              <a:t> </a:t>
            </a:r>
            <a:r>
              <a:rPr lang="de-DE" dirty="0" err="1"/>
              <a:t>make</a:t>
            </a:r>
            <a:r>
              <a:rPr lang="de-DE" dirty="0"/>
              <a:t> a deal</a:t>
            </a:r>
            <a:r>
              <a:rPr lang="de-DE" dirty="0" smtClean="0"/>
              <a:t>“, eine Show die er moderierte, </a:t>
            </a:r>
            <a:r>
              <a:rPr lang="de-DE" dirty="0"/>
              <a:t/>
            </a:r>
            <a:br>
              <a:rPr lang="de-DE" dirty="0"/>
            </a:br>
            <a:r>
              <a:rPr lang="de-DE" dirty="0" smtClean="0"/>
              <a:t>ist </a:t>
            </a:r>
            <a:r>
              <a:rPr lang="de-DE" dirty="0"/>
              <a:t>eine Problemstellung </a:t>
            </a:r>
            <a:r>
              <a:rPr lang="de-DE" dirty="0" smtClean="0"/>
              <a:t>aus</a:t>
            </a:r>
            <a:br>
              <a:rPr lang="de-DE" dirty="0" smtClean="0"/>
            </a:br>
            <a:r>
              <a:rPr lang="de-DE" dirty="0" smtClean="0"/>
              <a:t>der Wahrscheinlichkeits-</a:t>
            </a:r>
            <a:br>
              <a:rPr lang="de-DE" dirty="0" smtClean="0"/>
            </a:br>
            <a:r>
              <a:rPr lang="de-DE" dirty="0" err="1" smtClean="0"/>
              <a:t>theorie</a:t>
            </a:r>
            <a:r>
              <a:rPr lang="de-DE" dirty="0" smtClean="0"/>
              <a:t> </a:t>
            </a:r>
            <a:r>
              <a:rPr lang="de-DE" dirty="0"/>
              <a:t>populär geworden, </a:t>
            </a:r>
            <a:r>
              <a:rPr lang="de-DE" dirty="0" smtClean="0"/>
              <a:t/>
            </a:r>
            <a:br>
              <a:rPr lang="de-DE" dirty="0" smtClean="0"/>
            </a:br>
            <a:r>
              <a:rPr lang="de-DE" dirty="0" smtClean="0"/>
              <a:t>das </a:t>
            </a:r>
            <a:r>
              <a:rPr lang="de-DE" dirty="0"/>
              <a:t>sogenannte Ziegenproblem, </a:t>
            </a:r>
            <a:r>
              <a:rPr lang="de-DE" dirty="0" smtClean="0"/>
              <a:t/>
            </a:r>
            <a:br>
              <a:rPr lang="de-DE" dirty="0" smtClean="0"/>
            </a:br>
            <a:r>
              <a:rPr lang="de-DE" dirty="0" smtClean="0"/>
              <a:t>auch Monty- Hall-Problem </a:t>
            </a:r>
            <a:br>
              <a:rPr lang="de-DE" dirty="0" smtClean="0"/>
            </a:br>
            <a:r>
              <a:rPr lang="de-DE" dirty="0" smtClean="0"/>
              <a:t>genannt</a:t>
            </a:r>
            <a:r>
              <a:rPr lang="de-DE" dirty="0"/>
              <a:t>. </a:t>
            </a:r>
          </a:p>
        </p:txBody>
      </p:sp>
      <p:pic>
        <p:nvPicPr>
          <p:cNvPr id="4" name="Picture 2" descr="http://www.letsmakeadeal.com/images/mh-1975.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28184" y="3205955"/>
            <a:ext cx="2442814" cy="302064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55420884"/>
      </p:ext>
    </p:extLst>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0"/>
                                        <p:tgtEl>
                                          <p:spTgt spid="4"/>
                                        </p:tgtEl>
                                      </p:cBhvr>
                                    </p:animEffect>
                                    <p:anim calcmode="lin" valueType="num">
                                      <p:cBhvr>
                                        <p:cTn id="18" dur="1000" fill="hold"/>
                                        <p:tgtEl>
                                          <p:spTgt spid="4"/>
                                        </p:tgtEl>
                                        <p:attrNameLst>
                                          <p:attrName>ppt_x</p:attrName>
                                        </p:attrNameLst>
                                      </p:cBhvr>
                                      <p:tavLst>
                                        <p:tav tm="0">
                                          <p:val>
                                            <p:strVal val="#ppt_x"/>
                                          </p:val>
                                        </p:tav>
                                        <p:tav tm="100000">
                                          <p:val>
                                            <p:strVal val="#ppt_x"/>
                                          </p:val>
                                        </p:tav>
                                      </p:tavLst>
                                    </p:anim>
                                    <p:anim calcmode="lin" valueType="num">
                                      <p:cBhvr>
                                        <p:cTn id="1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Spielanleitung</a:t>
            </a:r>
            <a:endParaRPr lang="de-DE" dirty="0"/>
          </a:p>
        </p:txBody>
      </p:sp>
      <p:sp>
        <p:nvSpPr>
          <p:cNvPr id="3" name="Inhaltsplatzhalter 2"/>
          <p:cNvSpPr>
            <a:spLocks noGrp="1"/>
          </p:cNvSpPr>
          <p:nvPr>
            <p:ph idx="1"/>
          </p:nvPr>
        </p:nvSpPr>
        <p:spPr/>
        <p:txBody>
          <a:bodyPr>
            <a:normAutofit/>
          </a:bodyPr>
          <a:lstStyle/>
          <a:p>
            <a:r>
              <a:rPr lang="de-DE" sz="2400" dirty="0" smtClean="0"/>
              <a:t>Das Ziel des Spieles ist es den Hauptgewinn hinter 3 Türen zu erraten. Es ist also reine Glücksache, </a:t>
            </a:r>
            <a:r>
              <a:rPr lang="de-DE" sz="2400" dirty="0"/>
              <a:t>o</a:t>
            </a:r>
            <a:r>
              <a:rPr lang="de-DE" sz="2400" dirty="0" smtClean="0"/>
              <a:t>der vielleicht auch nicht?</a:t>
            </a:r>
            <a:endParaRPr lang="de-DE" sz="2400" dirty="0"/>
          </a:p>
          <a:p>
            <a:r>
              <a:rPr lang="de-DE" sz="2400" dirty="0"/>
              <a:t>Fürs Spiel braucht es einen Spieler und einen </a:t>
            </a:r>
            <a:r>
              <a:rPr lang="de-DE" sz="2400" dirty="0" smtClean="0"/>
              <a:t>„Moderator“. Zudem benötigt man 3 Gegenstände wobei 2 von denen gleich sein müssen (z.B. Spielkarte)</a:t>
            </a:r>
          </a:p>
          <a:p>
            <a:r>
              <a:rPr lang="de-DE" sz="2400" dirty="0" smtClean="0"/>
              <a:t>Hinter 3 Toren sind die 3 Gegenstände versteckt. Der Spieler wählt zuerst eine der 3 Türen aus. Daraufhin öffnet der Moderator eine der anderen Toren hinter der sich eine „Ziege“ befindet. Nun hat der Spieler die Möglichkeit seine Wahl zu ändern oder bei dieser zu bleiben. Was wäre die bessere Variante?</a:t>
            </a:r>
            <a:endParaRPr lang="de-DE" sz="2400" dirty="0"/>
          </a:p>
        </p:txBody>
      </p:sp>
    </p:spTree>
    <p:extLst>
      <p:ext uri="{BB962C8B-B14F-4D97-AF65-F5344CB8AC3E}">
        <p14:creationId xmlns:p14="http://schemas.microsoft.com/office/powerpoint/2010/main" val="7873819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Effect transition="in" filter="blinds(horizontal)">
                                      <p:cBhvr>
                                        <p:cTn id="17" dur="1000"/>
                                        <p:tgtEl>
                                          <p:spTgt spid="3">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3">
                                            <p:txEl>
                                              <p:pRg st="2" end="2"/>
                                            </p:txEl>
                                          </p:spTgt>
                                        </p:tgtEl>
                                        <p:attrNameLst>
                                          <p:attrName>style.visibility</p:attrName>
                                        </p:attrNameLst>
                                      </p:cBhvr>
                                      <p:to>
                                        <p:strVal val="visible"/>
                                      </p:to>
                                    </p:set>
                                    <p:animEffect transition="in" filter="blinds(horizontal)">
                                      <p:cBhvr>
                                        <p:cTn id="22"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30937" y="260648"/>
            <a:ext cx="8229600" cy="1143000"/>
          </a:xfrm>
        </p:spPr>
        <p:txBody>
          <a:bodyPr/>
          <a:lstStyle/>
          <a:p>
            <a:r>
              <a:rPr lang="de-DE" dirty="0" smtClean="0"/>
              <a:t>Selbstversuch</a:t>
            </a:r>
            <a:endParaRPr lang="de-DE" dirty="0"/>
          </a:p>
        </p:txBody>
      </p:sp>
      <p:graphicFrame>
        <p:nvGraphicFramePr>
          <p:cNvPr id="84" name="Inhaltsplatzhalter 83"/>
          <p:cNvGraphicFramePr>
            <a:graphicFrameLocks noGrp="1"/>
          </p:cNvGraphicFramePr>
          <p:nvPr>
            <p:ph idx="1"/>
            <p:extLst>
              <p:ext uri="{D42A27DB-BD31-4B8C-83A1-F6EECF244321}">
                <p14:modId xmlns:p14="http://schemas.microsoft.com/office/powerpoint/2010/main" val="564196159"/>
              </p:ext>
            </p:extLst>
          </p:nvPr>
        </p:nvGraphicFramePr>
        <p:xfrm>
          <a:off x="157379" y="1694293"/>
          <a:ext cx="4968552" cy="4320480"/>
        </p:xfrm>
        <a:graphic>
          <a:graphicData uri="http://schemas.openxmlformats.org/drawingml/2006/table">
            <a:tbl>
              <a:tblPr firstRow="1" bandRow="1">
                <a:tableStyleId>{5C22544A-7EE6-4342-B048-85BDC9FD1C3A}</a:tableStyleId>
              </a:tblPr>
              <a:tblGrid>
                <a:gridCol w="1368152"/>
                <a:gridCol w="1584176"/>
                <a:gridCol w="2016224"/>
              </a:tblGrid>
              <a:tr h="388843">
                <a:tc>
                  <a:txBody>
                    <a:bodyPr/>
                    <a:lstStyle/>
                    <a:p>
                      <a:pPr algn="ctr"/>
                      <a:r>
                        <a:rPr lang="de-DE" dirty="0" smtClean="0"/>
                        <a:t>Versuch</a:t>
                      </a:r>
                      <a:endParaRPr lang="de-DE" dirty="0"/>
                    </a:p>
                  </a:txBody>
                  <a:tcPr/>
                </a:tc>
                <a:tc>
                  <a:txBody>
                    <a:bodyPr/>
                    <a:lstStyle/>
                    <a:p>
                      <a:pPr algn="ctr"/>
                      <a:r>
                        <a:rPr lang="de-DE" dirty="0" smtClean="0"/>
                        <a:t>Bleiben</a:t>
                      </a:r>
                      <a:endParaRPr lang="de-DE" dirty="0"/>
                    </a:p>
                  </a:txBody>
                  <a:tcPr/>
                </a:tc>
                <a:tc>
                  <a:txBody>
                    <a:bodyPr/>
                    <a:lstStyle/>
                    <a:p>
                      <a:pPr algn="ctr"/>
                      <a:r>
                        <a:rPr lang="de-DE" dirty="0" smtClean="0"/>
                        <a:t>Wechseln</a:t>
                      </a:r>
                      <a:endParaRPr lang="de-DE" dirty="0"/>
                    </a:p>
                  </a:txBody>
                  <a:tcPr/>
                </a:tc>
              </a:tr>
              <a:tr h="388843">
                <a:tc>
                  <a:txBody>
                    <a:bodyPr/>
                    <a:lstStyle/>
                    <a:p>
                      <a:pPr marL="0" indent="0" algn="ctr">
                        <a:buFont typeface="+mj-lt"/>
                        <a:buNone/>
                      </a:pPr>
                      <a:r>
                        <a:rPr kumimoji="0" lang="de-DE" kern="1200" dirty="0" smtClean="0">
                          <a:solidFill>
                            <a:schemeClr val="dk1"/>
                          </a:solidFill>
                          <a:latin typeface="+mn-lt"/>
                          <a:ea typeface="+mn-ea"/>
                          <a:cs typeface="+mn-cs"/>
                        </a:rPr>
                        <a:t>1.</a:t>
                      </a:r>
                    </a:p>
                  </a:txBody>
                  <a:tcPr/>
                </a:tc>
                <a:tc>
                  <a:txBody>
                    <a:bodyPr/>
                    <a:lstStyle/>
                    <a:p>
                      <a:pPr algn="ctr"/>
                      <a:endParaRPr lang="de-DE" dirty="0"/>
                    </a:p>
                  </a:txBody>
                  <a:tcPr/>
                </a:tc>
                <a:tc>
                  <a:txBody>
                    <a:bodyPr/>
                    <a:lstStyle/>
                    <a:p>
                      <a:pPr algn="ctr"/>
                      <a:endParaRPr lang="de-DE" dirty="0"/>
                    </a:p>
                  </a:txBody>
                  <a:tcPr/>
                </a:tc>
              </a:tr>
              <a:tr h="388843">
                <a:tc>
                  <a:txBody>
                    <a:bodyPr/>
                    <a:lstStyle/>
                    <a:p>
                      <a:pPr marL="0" indent="0" algn="ctr">
                        <a:buFont typeface="+mj-lt"/>
                        <a:buNone/>
                      </a:pPr>
                      <a:r>
                        <a:rPr lang="de-DE" dirty="0" smtClean="0"/>
                        <a:t>2.</a:t>
                      </a:r>
                      <a:endParaRPr lang="de-DE" dirty="0"/>
                    </a:p>
                  </a:txBody>
                  <a:tcPr/>
                </a:tc>
                <a:tc>
                  <a:txBody>
                    <a:bodyPr/>
                    <a:lstStyle/>
                    <a:p>
                      <a:pPr algn="ctr"/>
                      <a:endParaRPr lang="de-DE" dirty="0"/>
                    </a:p>
                  </a:txBody>
                  <a:tcPr/>
                </a:tc>
                <a:tc>
                  <a:txBody>
                    <a:bodyPr/>
                    <a:lstStyle/>
                    <a:p>
                      <a:pPr algn="ctr"/>
                      <a:endParaRPr lang="de-DE" dirty="0"/>
                    </a:p>
                  </a:txBody>
                  <a:tcPr/>
                </a:tc>
              </a:tr>
              <a:tr h="388843">
                <a:tc>
                  <a:txBody>
                    <a:bodyPr/>
                    <a:lstStyle/>
                    <a:p>
                      <a:pPr marL="0" indent="0" algn="ctr">
                        <a:buFont typeface="+mj-lt"/>
                        <a:buNone/>
                      </a:pPr>
                      <a:r>
                        <a:rPr lang="de-DE" dirty="0" smtClean="0"/>
                        <a:t>3.</a:t>
                      </a:r>
                      <a:endParaRPr lang="de-DE" dirty="0"/>
                    </a:p>
                  </a:txBody>
                  <a:tcPr/>
                </a:tc>
                <a:tc>
                  <a:txBody>
                    <a:bodyPr/>
                    <a:lstStyle/>
                    <a:p>
                      <a:pPr algn="ctr"/>
                      <a:endParaRPr lang="de-DE"/>
                    </a:p>
                  </a:txBody>
                  <a:tcPr/>
                </a:tc>
                <a:tc>
                  <a:txBody>
                    <a:bodyPr/>
                    <a:lstStyle/>
                    <a:p>
                      <a:pPr algn="ctr"/>
                      <a:endParaRPr lang="de-DE" dirty="0"/>
                    </a:p>
                  </a:txBody>
                  <a:tcPr/>
                </a:tc>
              </a:tr>
              <a:tr h="388843">
                <a:tc>
                  <a:txBody>
                    <a:bodyPr/>
                    <a:lstStyle/>
                    <a:p>
                      <a:pPr marL="0" marR="0" indent="0" algn="ctr" defTabSz="914400" rtl="0" eaLnBrk="1" fontAlgn="auto" latinLnBrk="0" hangingPunct="1">
                        <a:lnSpc>
                          <a:spcPct val="100000"/>
                        </a:lnSpc>
                        <a:spcBef>
                          <a:spcPts val="0"/>
                        </a:spcBef>
                        <a:spcAft>
                          <a:spcPts val="0"/>
                        </a:spcAft>
                        <a:buClrTx/>
                        <a:buSzTx/>
                        <a:buFont typeface="+mj-lt"/>
                        <a:buNone/>
                        <a:tabLst/>
                        <a:defRPr/>
                      </a:pPr>
                      <a:r>
                        <a:rPr lang="de-DE" dirty="0" smtClean="0"/>
                        <a:t>4.</a:t>
                      </a:r>
                    </a:p>
                  </a:txBody>
                  <a:tcPr/>
                </a:tc>
                <a:tc>
                  <a:txBody>
                    <a:bodyPr/>
                    <a:lstStyle/>
                    <a:p>
                      <a:pPr algn="ctr"/>
                      <a:endParaRPr lang="de-DE" dirty="0"/>
                    </a:p>
                  </a:txBody>
                  <a:tcPr/>
                </a:tc>
                <a:tc>
                  <a:txBody>
                    <a:bodyPr/>
                    <a:lstStyle/>
                    <a:p>
                      <a:pPr algn="ctr"/>
                      <a:endParaRPr lang="de-DE" dirty="0"/>
                    </a:p>
                  </a:txBody>
                  <a:tcPr/>
                </a:tc>
              </a:tr>
              <a:tr h="388843">
                <a:tc>
                  <a:txBody>
                    <a:bodyPr/>
                    <a:lstStyle/>
                    <a:p>
                      <a:pPr marL="0" marR="0" indent="0" algn="ctr" defTabSz="914400" rtl="0" eaLnBrk="1" fontAlgn="auto" latinLnBrk="0" hangingPunct="1">
                        <a:lnSpc>
                          <a:spcPct val="100000"/>
                        </a:lnSpc>
                        <a:spcBef>
                          <a:spcPts val="0"/>
                        </a:spcBef>
                        <a:spcAft>
                          <a:spcPts val="0"/>
                        </a:spcAft>
                        <a:buClrTx/>
                        <a:buSzTx/>
                        <a:buFont typeface="+mj-lt"/>
                        <a:buNone/>
                        <a:tabLst/>
                        <a:defRPr/>
                      </a:pPr>
                      <a:r>
                        <a:rPr lang="de-DE" dirty="0" smtClean="0"/>
                        <a:t>5.</a:t>
                      </a:r>
                    </a:p>
                  </a:txBody>
                  <a:tcPr/>
                </a:tc>
                <a:tc>
                  <a:txBody>
                    <a:bodyPr/>
                    <a:lstStyle/>
                    <a:p>
                      <a:pPr marL="0" indent="0" algn="ctr">
                        <a:buFont typeface="+mj-lt"/>
                        <a:buNone/>
                      </a:pPr>
                      <a:endParaRPr lang="de-DE" dirty="0"/>
                    </a:p>
                  </a:txBody>
                  <a:tcPr/>
                </a:tc>
                <a:tc>
                  <a:txBody>
                    <a:bodyPr/>
                    <a:lstStyle/>
                    <a:p>
                      <a:pPr algn="ctr"/>
                      <a:endParaRPr lang="de-DE" dirty="0"/>
                    </a:p>
                  </a:txBody>
                  <a:tcPr/>
                </a:tc>
              </a:tr>
              <a:tr h="388843">
                <a:tc>
                  <a:txBody>
                    <a:bodyPr/>
                    <a:lstStyle/>
                    <a:p>
                      <a:pPr marL="0" marR="0" indent="0" algn="ctr" defTabSz="914400" rtl="0" eaLnBrk="1" fontAlgn="auto" latinLnBrk="0" hangingPunct="1">
                        <a:lnSpc>
                          <a:spcPct val="100000"/>
                        </a:lnSpc>
                        <a:spcBef>
                          <a:spcPts val="0"/>
                        </a:spcBef>
                        <a:spcAft>
                          <a:spcPts val="0"/>
                        </a:spcAft>
                        <a:buClrTx/>
                        <a:buSzTx/>
                        <a:buFont typeface="+mj-lt"/>
                        <a:buNone/>
                        <a:tabLst/>
                        <a:defRPr/>
                      </a:pPr>
                      <a:r>
                        <a:rPr lang="de-DE" dirty="0" smtClean="0"/>
                        <a:t>6.</a:t>
                      </a:r>
                    </a:p>
                  </a:txBody>
                  <a:tcPr/>
                </a:tc>
                <a:tc>
                  <a:txBody>
                    <a:bodyPr/>
                    <a:lstStyle/>
                    <a:p>
                      <a:pPr algn="ctr"/>
                      <a:endParaRPr lang="de-DE"/>
                    </a:p>
                  </a:txBody>
                  <a:tcPr/>
                </a:tc>
                <a:tc>
                  <a:txBody>
                    <a:bodyPr/>
                    <a:lstStyle/>
                    <a:p>
                      <a:pPr algn="ctr"/>
                      <a:endParaRPr lang="de-DE" dirty="0"/>
                    </a:p>
                  </a:txBody>
                  <a:tcPr/>
                </a:tc>
              </a:tr>
              <a:tr h="388843">
                <a:tc>
                  <a:txBody>
                    <a:bodyPr/>
                    <a:lstStyle/>
                    <a:p>
                      <a:pPr marL="0" marR="0" indent="0" algn="ctr" defTabSz="914400" rtl="0" eaLnBrk="1" fontAlgn="auto" latinLnBrk="0" hangingPunct="1">
                        <a:lnSpc>
                          <a:spcPct val="100000"/>
                        </a:lnSpc>
                        <a:spcBef>
                          <a:spcPts val="0"/>
                        </a:spcBef>
                        <a:spcAft>
                          <a:spcPts val="0"/>
                        </a:spcAft>
                        <a:buClrTx/>
                        <a:buSzTx/>
                        <a:buFont typeface="+mj-lt"/>
                        <a:buNone/>
                        <a:tabLst/>
                        <a:defRPr/>
                      </a:pPr>
                      <a:r>
                        <a:rPr lang="de-DE" dirty="0" smtClean="0"/>
                        <a:t>7.</a:t>
                      </a:r>
                    </a:p>
                  </a:txBody>
                  <a:tcPr/>
                </a:tc>
                <a:tc>
                  <a:txBody>
                    <a:bodyPr/>
                    <a:lstStyle/>
                    <a:p>
                      <a:pPr algn="ctr"/>
                      <a:endParaRPr lang="de-DE"/>
                    </a:p>
                  </a:txBody>
                  <a:tcPr/>
                </a:tc>
                <a:tc>
                  <a:txBody>
                    <a:bodyPr/>
                    <a:lstStyle/>
                    <a:p>
                      <a:pPr algn="ctr"/>
                      <a:endParaRPr lang="de-DE" dirty="0"/>
                    </a:p>
                  </a:txBody>
                  <a:tcPr/>
                </a:tc>
              </a:tr>
              <a:tr h="388843">
                <a:tc>
                  <a:txBody>
                    <a:bodyPr/>
                    <a:lstStyle/>
                    <a:p>
                      <a:pPr marL="0" marR="0" indent="0" algn="ctr" defTabSz="914400" rtl="0" eaLnBrk="1" fontAlgn="auto" latinLnBrk="0" hangingPunct="1">
                        <a:lnSpc>
                          <a:spcPct val="100000"/>
                        </a:lnSpc>
                        <a:spcBef>
                          <a:spcPts val="0"/>
                        </a:spcBef>
                        <a:spcAft>
                          <a:spcPts val="0"/>
                        </a:spcAft>
                        <a:buClrTx/>
                        <a:buSzTx/>
                        <a:buFont typeface="+mj-lt"/>
                        <a:buNone/>
                        <a:tabLst/>
                        <a:defRPr/>
                      </a:pPr>
                      <a:r>
                        <a:rPr lang="de-DE" dirty="0" smtClean="0"/>
                        <a:t>8.</a:t>
                      </a:r>
                    </a:p>
                  </a:txBody>
                  <a:tcPr/>
                </a:tc>
                <a:tc>
                  <a:txBody>
                    <a:bodyPr/>
                    <a:lstStyle/>
                    <a:p>
                      <a:pPr algn="ctr"/>
                      <a:endParaRPr lang="de-DE"/>
                    </a:p>
                  </a:txBody>
                  <a:tcPr/>
                </a:tc>
                <a:tc>
                  <a:txBody>
                    <a:bodyPr/>
                    <a:lstStyle/>
                    <a:p>
                      <a:pPr algn="ctr"/>
                      <a:endParaRPr lang="de-DE" dirty="0"/>
                    </a:p>
                  </a:txBody>
                  <a:tcPr/>
                </a:tc>
              </a:tr>
              <a:tr h="388843">
                <a:tc>
                  <a:txBody>
                    <a:bodyPr/>
                    <a:lstStyle/>
                    <a:p>
                      <a:pPr marL="0" marR="0" indent="0" algn="ctr" defTabSz="914400" rtl="0" eaLnBrk="1" fontAlgn="auto" latinLnBrk="0" hangingPunct="1">
                        <a:lnSpc>
                          <a:spcPct val="100000"/>
                        </a:lnSpc>
                        <a:spcBef>
                          <a:spcPts val="0"/>
                        </a:spcBef>
                        <a:spcAft>
                          <a:spcPts val="0"/>
                        </a:spcAft>
                        <a:buClrTx/>
                        <a:buSzTx/>
                        <a:buFont typeface="+mj-lt"/>
                        <a:buNone/>
                        <a:tabLst/>
                        <a:defRPr/>
                      </a:pPr>
                      <a:r>
                        <a:rPr lang="de-DE" dirty="0" smtClean="0"/>
                        <a:t>9.</a:t>
                      </a:r>
                    </a:p>
                  </a:txBody>
                  <a:tcPr/>
                </a:tc>
                <a:tc>
                  <a:txBody>
                    <a:bodyPr/>
                    <a:lstStyle/>
                    <a:p>
                      <a:pPr algn="ctr"/>
                      <a:endParaRPr lang="de-DE" dirty="0"/>
                    </a:p>
                  </a:txBody>
                  <a:tcPr/>
                </a:tc>
                <a:tc>
                  <a:txBody>
                    <a:bodyPr/>
                    <a:lstStyle/>
                    <a:p>
                      <a:pPr algn="ctr"/>
                      <a:endParaRPr lang="de-DE" dirty="0"/>
                    </a:p>
                  </a:txBody>
                  <a:tcPr/>
                </a:tc>
              </a:tr>
              <a:tr h="432050">
                <a:tc>
                  <a:txBody>
                    <a:bodyPr/>
                    <a:lstStyle/>
                    <a:p>
                      <a:pPr marL="0" marR="0" indent="0" algn="ctr" defTabSz="914400" rtl="0" eaLnBrk="1" fontAlgn="auto" latinLnBrk="0" hangingPunct="1">
                        <a:lnSpc>
                          <a:spcPct val="100000"/>
                        </a:lnSpc>
                        <a:spcBef>
                          <a:spcPts val="0"/>
                        </a:spcBef>
                        <a:spcAft>
                          <a:spcPts val="0"/>
                        </a:spcAft>
                        <a:buClrTx/>
                        <a:buSzTx/>
                        <a:buFont typeface="+mj-lt"/>
                        <a:buNone/>
                        <a:tabLst/>
                        <a:defRPr/>
                      </a:pPr>
                      <a:r>
                        <a:rPr lang="de-DE" dirty="0" smtClean="0"/>
                        <a:t>10.</a:t>
                      </a:r>
                    </a:p>
                  </a:txBody>
                  <a:tcPr/>
                </a:tc>
                <a:tc>
                  <a:txBody>
                    <a:bodyPr/>
                    <a:lstStyle/>
                    <a:p>
                      <a:pPr algn="ctr"/>
                      <a:endParaRPr lang="de-DE" dirty="0"/>
                    </a:p>
                  </a:txBody>
                  <a:tcPr/>
                </a:tc>
                <a:tc>
                  <a:txBody>
                    <a:bodyPr/>
                    <a:lstStyle/>
                    <a:p>
                      <a:pPr algn="ctr"/>
                      <a:endParaRPr lang="de-DE" dirty="0"/>
                    </a:p>
                  </a:txBody>
                  <a:tcPr/>
                </a:tc>
              </a:tr>
            </a:tbl>
          </a:graphicData>
        </a:graphic>
      </p:graphicFrame>
      <p:pic>
        <p:nvPicPr>
          <p:cNvPr id="2102" name="Picture 54" descr="C:\Users\stzinfab.1406DIDA01.002\AppData\Local\Microsoft\Windows\Temporary Internet Files\Content.IE5\ZM2ZDGW3\MM900185588[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802617" y="2114961"/>
            <a:ext cx="581025" cy="352425"/>
          </a:xfrm>
          <a:prstGeom prst="rect">
            <a:avLst/>
          </a:prstGeom>
          <a:noFill/>
          <a:extLst>
            <a:ext uri="{909E8E84-426E-40DD-AFC4-6F175D3DCCD1}">
              <a14:hiddenFill xmlns:a14="http://schemas.microsoft.com/office/drawing/2010/main">
                <a:solidFill>
                  <a:srgbClr val="FFFFFF"/>
                </a:solidFill>
              </a14:hiddenFill>
            </a:ext>
          </a:extLst>
        </p:spPr>
      </p:pic>
      <p:pic>
        <p:nvPicPr>
          <p:cNvPr id="125" name="Picture 54" descr="C:\Users\stzinfab.1406DIDA01.002\AppData\Local\Microsoft\Windows\Temporary Internet Files\Content.IE5\ZM2ZDGW3\MM900185588[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074425" y="3274703"/>
            <a:ext cx="581025" cy="352425"/>
          </a:xfrm>
          <a:prstGeom prst="rect">
            <a:avLst/>
          </a:prstGeom>
          <a:noFill/>
          <a:extLst>
            <a:ext uri="{909E8E84-426E-40DD-AFC4-6F175D3DCCD1}">
              <a14:hiddenFill xmlns:a14="http://schemas.microsoft.com/office/drawing/2010/main">
                <a:solidFill>
                  <a:srgbClr val="FFFFFF"/>
                </a:solidFill>
              </a14:hiddenFill>
            </a:ext>
          </a:extLst>
        </p:spPr>
      </p:pic>
      <p:pic>
        <p:nvPicPr>
          <p:cNvPr id="126" name="Picture 54" descr="C:\Users\stzinfab.1406DIDA01.002\AppData\Local\Microsoft\Windows\Temporary Internet Files\Content.IE5\ZM2ZDGW3\MM900185588[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831192" y="2504965"/>
            <a:ext cx="581025" cy="352425"/>
          </a:xfrm>
          <a:prstGeom prst="rect">
            <a:avLst/>
          </a:prstGeom>
          <a:noFill/>
          <a:extLst>
            <a:ext uri="{909E8E84-426E-40DD-AFC4-6F175D3DCCD1}">
              <a14:hiddenFill xmlns:a14="http://schemas.microsoft.com/office/drawing/2010/main">
                <a:solidFill>
                  <a:srgbClr val="FFFFFF"/>
                </a:solidFill>
              </a14:hiddenFill>
            </a:ext>
          </a:extLst>
        </p:spPr>
      </p:pic>
      <p:pic>
        <p:nvPicPr>
          <p:cNvPr id="127" name="Picture 54" descr="C:\Users\stzinfab.1406DIDA01.002\AppData\Local\Microsoft\Windows\Temporary Internet Files\Content.IE5\ZM2ZDGW3\MM900185588[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831192" y="3274704"/>
            <a:ext cx="581025" cy="352425"/>
          </a:xfrm>
          <a:prstGeom prst="rect">
            <a:avLst/>
          </a:prstGeom>
          <a:noFill/>
          <a:extLst>
            <a:ext uri="{909E8E84-426E-40DD-AFC4-6F175D3DCCD1}">
              <a14:hiddenFill xmlns:a14="http://schemas.microsoft.com/office/drawing/2010/main">
                <a:solidFill>
                  <a:srgbClr val="FFFFFF"/>
                </a:solidFill>
              </a14:hiddenFill>
            </a:ext>
          </a:extLst>
        </p:spPr>
      </p:pic>
      <p:pic>
        <p:nvPicPr>
          <p:cNvPr id="128" name="Picture 54" descr="C:\Users\stzinfab.1406DIDA01.002\AppData\Local\Microsoft\Windows\Temporary Internet Files\Content.IE5\ZM2ZDGW3\MM900185588[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831192" y="3627129"/>
            <a:ext cx="581025" cy="352425"/>
          </a:xfrm>
          <a:prstGeom prst="rect">
            <a:avLst/>
          </a:prstGeom>
          <a:noFill/>
          <a:extLst>
            <a:ext uri="{909E8E84-426E-40DD-AFC4-6F175D3DCCD1}">
              <a14:hiddenFill xmlns:a14="http://schemas.microsoft.com/office/drawing/2010/main">
                <a:solidFill>
                  <a:srgbClr val="FFFFFF"/>
                </a:solidFill>
              </a14:hiddenFill>
            </a:ext>
          </a:extLst>
        </p:spPr>
      </p:pic>
      <p:pic>
        <p:nvPicPr>
          <p:cNvPr id="129" name="Picture 54" descr="C:\Users\stzinfab.1406DIDA01.002\AppData\Local\Microsoft\Windows\Temporary Internet Files\Content.IE5\ZM2ZDGW3\MM900185588[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831190" y="4059177"/>
            <a:ext cx="581025" cy="352425"/>
          </a:xfrm>
          <a:prstGeom prst="rect">
            <a:avLst/>
          </a:prstGeom>
          <a:noFill/>
          <a:extLst>
            <a:ext uri="{909E8E84-426E-40DD-AFC4-6F175D3DCCD1}">
              <a14:hiddenFill xmlns:a14="http://schemas.microsoft.com/office/drawing/2010/main">
                <a:solidFill>
                  <a:srgbClr val="FFFFFF"/>
                </a:solidFill>
              </a14:hiddenFill>
            </a:ext>
          </a:extLst>
        </p:spPr>
      </p:pic>
      <p:pic>
        <p:nvPicPr>
          <p:cNvPr id="130" name="Picture 54" descr="C:\Users\stzinfab.1406DIDA01.002\AppData\Local\Microsoft\Windows\Temporary Internet Files\Content.IE5\ZM2ZDGW3\MM900185588[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831192" y="4779257"/>
            <a:ext cx="581025" cy="352425"/>
          </a:xfrm>
          <a:prstGeom prst="rect">
            <a:avLst/>
          </a:prstGeom>
          <a:noFill/>
          <a:extLst>
            <a:ext uri="{909E8E84-426E-40DD-AFC4-6F175D3DCCD1}">
              <a14:hiddenFill xmlns:a14="http://schemas.microsoft.com/office/drawing/2010/main">
                <a:solidFill>
                  <a:srgbClr val="FFFFFF"/>
                </a:solidFill>
              </a14:hiddenFill>
            </a:ext>
          </a:extLst>
        </p:spPr>
      </p:pic>
      <p:pic>
        <p:nvPicPr>
          <p:cNvPr id="131" name="Picture 54" descr="C:\Users\stzinfab.1406DIDA01.002\AppData\Local\Microsoft\Windows\Temporary Internet Files\Content.IE5\ZM2ZDGW3\MM900185588[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831191" y="5211305"/>
            <a:ext cx="581025" cy="352425"/>
          </a:xfrm>
          <a:prstGeom prst="rect">
            <a:avLst/>
          </a:prstGeom>
          <a:noFill/>
          <a:extLst>
            <a:ext uri="{909E8E84-426E-40DD-AFC4-6F175D3DCCD1}">
              <a14:hiddenFill xmlns:a14="http://schemas.microsoft.com/office/drawing/2010/main">
                <a:solidFill>
                  <a:srgbClr val="FFFFFF"/>
                </a:solidFill>
              </a14:hiddenFill>
            </a:ext>
          </a:extLst>
        </p:spPr>
      </p:pic>
      <p:pic>
        <p:nvPicPr>
          <p:cNvPr id="132" name="Picture 54" descr="C:\Users\stzinfab.1406DIDA01.002\AppData\Local\Microsoft\Windows\Temporary Internet Files\Content.IE5\ZM2ZDGW3\MM900185588[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3831192" y="5643353"/>
            <a:ext cx="581025" cy="352425"/>
          </a:xfrm>
          <a:prstGeom prst="rect">
            <a:avLst/>
          </a:prstGeom>
          <a:noFill/>
          <a:extLst>
            <a:ext uri="{909E8E84-426E-40DD-AFC4-6F175D3DCCD1}">
              <a14:hiddenFill xmlns:a14="http://schemas.microsoft.com/office/drawing/2010/main">
                <a:solidFill>
                  <a:srgbClr val="FFFFFF"/>
                </a:solidFill>
              </a14:hiddenFill>
            </a:ext>
          </a:extLst>
        </p:spPr>
      </p:pic>
      <p:pic>
        <p:nvPicPr>
          <p:cNvPr id="2140" name="Picture 92" descr="C:\Users\stzinfab.1406DIDA01.002\AppData\Local\Microsoft\Windows\Temporary Internet Files\Content.IE5\RTHISXCG\MC900432537[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19073" y="2519928"/>
            <a:ext cx="377388" cy="377388"/>
          </a:xfrm>
          <a:prstGeom prst="rect">
            <a:avLst/>
          </a:prstGeom>
          <a:noFill/>
          <a:extLst>
            <a:ext uri="{909E8E84-426E-40DD-AFC4-6F175D3DCCD1}">
              <a14:hiddenFill xmlns:a14="http://schemas.microsoft.com/office/drawing/2010/main">
                <a:solidFill>
                  <a:srgbClr val="FFFFFF"/>
                </a:solidFill>
              </a14:hiddenFill>
            </a:ext>
          </a:extLst>
        </p:spPr>
      </p:pic>
      <p:pic>
        <p:nvPicPr>
          <p:cNvPr id="135" name="Picture 92" descr="C:\Users\stzinfab.1406DIDA01.002\AppData\Local\Microsoft\Windows\Temporary Internet Files\Content.IE5\RTHISXCG\MC900432537[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19073" y="2890947"/>
            <a:ext cx="377388" cy="377388"/>
          </a:xfrm>
          <a:prstGeom prst="rect">
            <a:avLst/>
          </a:prstGeom>
          <a:noFill/>
          <a:extLst>
            <a:ext uri="{909E8E84-426E-40DD-AFC4-6F175D3DCCD1}">
              <a14:hiddenFill xmlns:a14="http://schemas.microsoft.com/office/drawing/2010/main">
                <a:solidFill>
                  <a:srgbClr val="FFFFFF"/>
                </a:solidFill>
              </a14:hiddenFill>
            </a:ext>
          </a:extLst>
        </p:spPr>
      </p:pic>
      <p:pic>
        <p:nvPicPr>
          <p:cNvPr id="136" name="Picture 92" descr="C:\Users\stzinfab.1406DIDA01.002\AppData\Local\Microsoft\Windows\Temporary Internet Files\Content.IE5\RTHISXCG\MC900432537[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4435" y="4400976"/>
            <a:ext cx="377388" cy="377388"/>
          </a:xfrm>
          <a:prstGeom prst="rect">
            <a:avLst/>
          </a:prstGeom>
          <a:noFill/>
          <a:extLst>
            <a:ext uri="{909E8E84-426E-40DD-AFC4-6F175D3DCCD1}">
              <a14:hiddenFill xmlns:a14="http://schemas.microsoft.com/office/drawing/2010/main">
                <a:solidFill>
                  <a:srgbClr val="FFFFFF"/>
                </a:solidFill>
              </a14:hiddenFill>
            </a:ext>
          </a:extLst>
        </p:spPr>
      </p:pic>
      <p:pic>
        <p:nvPicPr>
          <p:cNvPr id="137" name="Picture 92" descr="C:\Users\stzinfab.1406DIDA01.002\AppData\Local\Microsoft\Windows\Temporary Internet Files\Content.IE5\RTHISXCG\MC900432537[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904435" y="2897316"/>
            <a:ext cx="377388" cy="377388"/>
          </a:xfrm>
          <a:prstGeom prst="rect">
            <a:avLst/>
          </a:prstGeom>
          <a:noFill/>
          <a:extLst>
            <a:ext uri="{909E8E84-426E-40DD-AFC4-6F175D3DCCD1}">
              <a14:hiddenFill xmlns:a14="http://schemas.microsoft.com/office/drawing/2010/main">
                <a:solidFill>
                  <a:srgbClr val="FFFFFF"/>
                </a:solidFill>
              </a14:hiddenFill>
            </a:ext>
          </a:extLst>
        </p:spPr>
      </p:pic>
      <p:pic>
        <p:nvPicPr>
          <p:cNvPr id="138" name="Picture 92" descr="C:\Users\stzinfab.1406DIDA01.002\AppData\Local\Microsoft\Windows\Temporary Internet Files\Content.IE5\RTHISXCG\MC900432537[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19251" y="2141190"/>
            <a:ext cx="377388" cy="377388"/>
          </a:xfrm>
          <a:prstGeom prst="rect">
            <a:avLst/>
          </a:prstGeom>
          <a:noFill/>
          <a:extLst>
            <a:ext uri="{909E8E84-426E-40DD-AFC4-6F175D3DCCD1}">
              <a14:hiddenFill xmlns:a14="http://schemas.microsoft.com/office/drawing/2010/main">
                <a:solidFill>
                  <a:srgbClr val="FFFFFF"/>
                </a:solidFill>
              </a14:hiddenFill>
            </a:ext>
          </a:extLst>
        </p:spPr>
      </p:pic>
      <p:pic>
        <p:nvPicPr>
          <p:cNvPr id="139" name="Picture 92" descr="C:\Users\stzinfab.1406DIDA01.002\AppData\Local\Microsoft\Windows\Temporary Internet Files\Content.IE5\RTHISXCG\MC900432537[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7351" y="3658423"/>
            <a:ext cx="377388" cy="377388"/>
          </a:xfrm>
          <a:prstGeom prst="rect">
            <a:avLst/>
          </a:prstGeom>
          <a:noFill/>
          <a:extLst>
            <a:ext uri="{909E8E84-426E-40DD-AFC4-6F175D3DCCD1}">
              <a14:hiddenFill xmlns:a14="http://schemas.microsoft.com/office/drawing/2010/main">
                <a:solidFill>
                  <a:srgbClr val="FFFFFF"/>
                </a:solidFill>
              </a14:hiddenFill>
            </a:ext>
          </a:extLst>
        </p:spPr>
      </p:pic>
      <p:pic>
        <p:nvPicPr>
          <p:cNvPr id="140" name="Picture 92" descr="C:\Users\stzinfab.1406DIDA01.002\AppData\Local\Microsoft\Windows\Temporary Internet Files\Content.IE5\RTHISXCG\MC900432537[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7351" y="4400976"/>
            <a:ext cx="377388" cy="377388"/>
          </a:xfrm>
          <a:prstGeom prst="rect">
            <a:avLst/>
          </a:prstGeom>
          <a:noFill/>
          <a:extLst>
            <a:ext uri="{909E8E84-426E-40DD-AFC4-6F175D3DCCD1}">
              <a14:hiddenFill xmlns:a14="http://schemas.microsoft.com/office/drawing/2010/main">
                <a:solidFill>
                  <a:srgbClr val="FFFFFF"/>
                </a:solidFill>
              </a14:hiddenFill>
            </a:ext>
          </a:extLst>
        </p:spPr>
      </p:pic>
      <p:pic>
        <p:nvPicPr>
          <p:cNvPr id="141" name="Picture 92" descr="C:\Users\stzinfab.1406DIDA01.002\AppData\Local\Microsoft\Windows\Temporary Internet Files\Content.IE5\RTHISXCG\MC900432537[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7351" y="4797167"/>
            <a:ext cx="377388" cy="377388"/>
          </a:xfrm>
          <a:prstGeom prst="rect">
            <a:avLst/>
          </a:prstGeom>
          <a:noFill/>
          <a:extLst>
            <a:ext uri="{909E8E84-426E-40DD-AFC4-6F175D3DCCD1}">
              <a14:hiddenFill xmlns:a14="http://schemas.microsoft.com/office/drawing/2010/main">
                <a:solidFill>
                  <a:srgbClr val="FFFFFF"/>
                </a:solidFill>
              </a14:hiddenFill>
            </a:ext>
          </a:extLst>
        </p:spPr>
      </p:pic>
      <p:pic>
        <p:nvPicPr>
          <p:cNvPr id="142" name="Picture 92" descr="C:\Users\stzinfab.1406DIDA01.002\AppData\Local\Microsoft\Windows\Temporary Internet Files\Content.IE5\RTHISXCG\MC900432537[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57351" y="5186342"/>
            <a:ext cx="377388" cy="377388"/>
          </a:xfrm>
          <a:prstGeom prst="rect">
            <a:avLst/>
          </a:prstGeom>
          <a:noFill/>
          <a:extLst>
            <a:ext uri="{909E8E84-426E-40DD-AFC4-6F175D3DCCD1}">
              <a14:hiddenFill xmlns:a14="http://schemas.microsoft.com/office/drawing/2010/main">
                <a:solidFill>
                  <a:srgbClr val="FFFFFF"/>
                </a:solidFill>
              </a14:hiddenFill>
            </a:ext>
          </a:extLst>
        </p:spPr>
      </p:pic>
      <p:pic>
        <p:nvPicPr>
          <p:cNvPr id="143" name="Picture 92" descr="C:\Users\stzinfab.1406DIDA01.002\AppData\Local\Microsoft\Windows\Temporary Internet Files\Content.IE5\RTHISXCG\MC900432537[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176243" y="5618390"/>
            <a:ext cx="377388" cy="377388"/>
          </a:xfrm>
          <a:prstGeom prst="rect">
            <a:avLst/>
          </a:prstGeom>
          <a:noFill/>
          <a:extLst>
            <a:ext uri="{909E8E84-426E-40DD-AFC4-6F175D3DCCD1}">
              <a14:hiddenFill xmlns:a14="http://schemas.microsoft.com/office/drawing/2010/main">
                <a:solidFill>
                  <a:srgbClr val="FFFFFF"/>
                </a:solidFill>
              </a14:hiddenFill>
            </a:ext>
          </a:extLst>
        </p:spPr>
      </p:pic>
      <p:pic>
        <p:nvPicPr>
          <p:cNvPr id="144" name="Picture 54" descr="C:\Users\stzinfab.1406DIDA01.002\AppData\Local\Microsoft\Windows\Temporary Internet Files\Content.IE5\ZM2ZDGW3\MM900185588[1].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2117623" y="4035811"/>
            <a:ext cx="581025" cy="352425"/>
          </a:xfrm>
          <a:prstGeom prst="rect">
            <a:avLst/>
          </a:prstGeom>
          <a:noFill/>
          <a:extLst>
            <a:ext uri="{909E8E84-426E-40DD-AFC4-6F175D3DCCD1}">
              <a14:hiddenFill xmlns:a14="http://schemas.microsoft.com/office/drawing/2010/main">
                <a:solidFill>
                  <a:srgbClr val="FFFFFF"/>
                </a:solidFill>
              </a14:hiddenFill>
            </a:ext>
          </a:extLst>
        </p:spPr>
      </p:pic>
      <p:sp>
        <p:nvSpPr>
          <p:cNvPr id="3" name="Textfeld 2"/>
          <p:cNvSpPr txBox="1"/>
          <p:nvPr/>
        </p:nvSpPr>
        <p:spPr>
          <a:xfrm>
            <a:off x="5111552" y="2528251"/>
            <a:ext cx="4032448" cy="1569660"/>
          </a:xfrm>
          <a:prstGeom prst="rect">
            <a:avLst/>
          </a:prstGeom>
          <a:noFill/>
        </p:spPr>
        <p:txBody>
          <a:bodyPr wrap="square" rtlCol="0">
            <a:spAutoFit/>
          </a:bodyPr>
          <a:lstStyle/>
          <a:p>
            <a:r>
              <a:rPr lang="de-DE" sz="2400" dirty="0" smtClean="0"/>
              <a:t>Gewinnquote bei bleiben: 20%</a:t>
            </a:r>
          </a:p>
          <a:p>
            <a:r>
              <a:rPr lang="de-DE" sz="2400" dirty="0" smtClean="0"/>
              <a:t>Gewinnquote bei wechseln: 80%</a:t>
            </a:r>
            <a:endParaRPr lang="de-DE" sz="2400" dirty="0"/>
          </a:p>
        </p:txBody>
      </p:sp>
    </p:spTree>
    <p:extLst>
      <p:ext uri="{BB962C8B-B14F-4D97-AF65-F5344CB8AC3E}">
        <p14:creationId xmlns:p14="http://schemas.microsoft.com/office/powerpoint/2010/main" val="225419844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84"/>
                                        </p:tgtEl>
                                        <p:attrNameLst>
                                          <p:attrName>style.visibility</p:attrName>
                                        </p:attrNameLst>
                                      </p:cBhvr>
                                      <p:to>
                                        <p:strVal val="visible"/>
                                      </p:to>
                                    </p:set>
                                    <p:animEffect transition="in" filter="fade">
                                      <p:cBhvr>
                                        <p:cTn id="12" dur="1000"/>
                                        <p:tgtEl>
                                          <p:spTgt spid="84"/>
                                        </p:tgtEl>
                                      </p:cBhvr>
                                    </p:animEffect>
                                    <p:anim calcmode="lin" valueType="num">
                                      <p:cBhvr>
                                        <p:cTn id="13" dur="1000" fill="hold"/>
                                        <p:tgtEl>
                                          <p:spTgt spid="84"/>
                                        </p:tgtEl>
                                        <p:attrNameLst>
                                          <p:attrName>ppt_x</p:attrName>
                                        </p:attrNameLst>
                                      </p:cBhvr>
                                      <p:tavLst>
                                        <p:tav tm="0">
                                          <p:val>
                                            <p:strVal val="#ppt_x"/>
                                          </p:val>
                                        </p:tav>
                                        <p:tav tm="100000">
                                          <p:val>
                                            <p:strVal val="#ppt_x"/>
                                          </p:val>
                                        </p:tav>
                                      </p:tavLst>
                                    </p:anim>
                                    <p:anim calcmode="lin" valueType="num">
                                      <p:cBhvr>
                                        <p:cTn id="14" dur="1000" fill="hold"/>
                                        <p:tgtEl>
                                          <p:spTgt spid="84"/>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38"/>
                                        </p:tgtEl>
                                        <p:attrNameLst>
                                          <p:attrName>style.visibility</p:attrName>
                                        </p:attrNameLst>
                                      </p:cBhvr>
                                      <p:to>
                                        <p:strVal val="visible"/>
                                      </p:to>
                                    </p:set>
                                    <p:anim calcmode="lin" valueType="num">
                                      <p:cBhvr>
                                        <p:cTn id="19" dur="1000" fill="hold"/>
                                        <p:tgtEl>
                                          <p:spTgt spid="138"/>
                                        </p:tgtEl>
                                        <p:attrNameLst>
                                          <p:attrName>ppt_w</p:attrName>
                                        </p:attrNameLst>
                                      </p:cBhvr>
                                      <p:tavLst>
                                        <p:tav tm="0">
                                          <p:val>
                                            <p:fltVal val="0"/>
                                          </p:val>
                                        </p:tav>
                                        <p:tav tm="100000">
                                          <p:val>
                                            <p:strVal val="#ppt_w"/>
                                          </p:val>
                                        </p:tav>
                                      </p:tavLst>
                                    </p:anim>
                                    <p:anim calcmode="lin" valueType="num">
                                      <p:cBhvr>
                                        <p:cTn id="20" dur="1000" fill="hold"/>
                                        <p:tgtEl>
                                          <p:spTgt spid="138"/>
                                        </p:tgtEl>
                                        <p:attrNameLst>
                                          <p:attrName>ppt_h</p:attrName>
                                        </p:attrNameLst>
                                      </p:cBhvr>
                                      <p:tavLst>
                                        <p:tav tm="0">
                                          <p:val>
                                            <p:fltVal val="0"/>
                                          </p:val>
                                        </p:tav>
                                        <p:tav tm="100000">
                                          <p:val>
                                            <p:strVal val="#ppt_h"/>
                                          </p:val>
                                        </p:tav>
                                      </p:tavLst>
                                    </p:anim>
                                    <p:animEffect transition="in" filter="fade">
                                      <p:cBhvr>
                                        <p:cTn id="21" dur="1000"/>
                                        <p:tgtEl>
                                          <p:spTgt spid="138"/>
                                        </p:tgtEl>
                                      </p:cBhvr>
                                    </p:animEffect>
                                  </p:childTnLst>
                                </p:cTn>
                              </p:par>
                              <p:par>
                                <p:cTn id="22" presetID="53" presetClass="entr" presetSubtype="16" fill="hold" nodeType="withEffect">
                                  <p:stCondLst>
                                    <p:cond delay="0"/>
                                  </p:stCondLst>
                                  <p:childTnLst>
                                    <p:set>
                                      <p:cBhvr>
                                        <p:cTn id="23" dur="1" fill="hold">
                                          <p:stCondLst>
                                            <p:cond delay="0"/>
                                          </p:stCondLst>
                                        </p:cTn>
                                        <p:tgtEl>
                                          <p:spTgt spid="2140"/>
                                        </p:tgtEl>
                                        <p:attrNameLst>
                                          <p:attrName>style.visibility</p:attrName>
                                        </p:attrNameLst>
                                      </p:cBhvr>
                                      <p:to>
                                        <p:strVal val="visible"/>
                                      </p:to>
                                    </p:set>
                                    <p:anim calcmode="lin" valueType="num">
                                      <p:cBhvr>
                                        <p:cTn id="24" dur="1000" fill="hold"/>
                                        <p:tgtEl>
                                          <p:spTgt spid="2140"/>
                                        </p:tgtEl>
                                        <p:attrNameLst>
                                          <p:attrName>ppt_w</p:attrName>
                                        </p:attrNameLst>
                                      </p:cBhvr>
                                      <p:tavLst>
                                        <p:tav tm="0">
                                          <p:val>
                                            <p:fltVal val="0"/>
                                          </p:val>
                                        </p:tav>
                                        <p:tav tm="100000">
                                          <p:val>
                                            <p:strVal val="#ppt_w"/>
                                          </p:val>
                                        </p:tav>
                                      </p:tavLst>
                                    </p:anim>
                                    <p:anim calcmode="lin" valueType="num">
                                      <p:cBhvr>
                                        <p:cTn id="25" dur="1000" fill="hold"/>
                                        <p:tgtEl>
                                          <p:spTgt spid="2140"/>
                                        </p:tgtEl>
                                        <p:attrNameLst>
                                          <p:attrName>ppt_h</p:attrName>
                                        </p:attrNameLst>
                                      </p:cBhvr>
                                      <p:tavLst>
                                        <p:tav tm="0">
                                          <p:val>
                                            <p:fltVal val="0"/>
                                          </p:val>
                                        </p:tav>
                                        <p:tav tm="100000">
                                          <p:val>
                                            <p:strVal val="#ppt_h"/>
                                          </p:val>
                                        </p:tav>
                                      </p:tavLst>
                                    </p:anim>
                                    <p:animEffect transition="in" filter="fade">
                                      <p:cBhvr>
                                        <p:cTn id="26" dur="1000"/>
                                        <p:tgtEl>
                                          <p:spTgt spid="2140"/>
                                        </p:tgtEl>
                                      </p:cBhvr>
                                    </p:animEffect>
                                  </p:childTnLst>
                                </p:cTn>
                              </p:par>
                              <p:par>
                                <p:cTn id="27" presetID="53" presetClass="entr" presetSubtype="16" fill="hold" nodeType="withEffect">
                                  <p:stCondLst>
                                    <p:cond delay="0"/>
                                  </p:stCondLst>
                                  <p:childTnLst>
                                    <p:set>
                                      <p:cBhvr>
                                        <p:cTn id="28" dur="1" fill="hold">
                                          <p:stCondLst>
                                            <p:cond delay="0"/>
                                          </p:stCondLst>
                                        </p:cTn>
                                        <p:tgtEl>
                                          <p:spTgt spid="135"/>
                                        </p:tgtEl>
                                        <p:attrNameLst>
                                          <p:attrName>style.visibility</p:attrName>
                                        </p:attrNameLst>
                                      </p:cBhvr>
                                      <p:to>
                                        <p:strVal val="visible"/>
                                      </p:to>
                                    </p:set>
                                    <p:anim calcmode="lin" valueType="num">
                                      <p:cBhvr>
                                        <p:cTn id="29" dur="1000" fill="hold"/>
                                        <p:tgtEl>
                                          <p:spTgt spid="135"/>
                                        </p:tgtEl>
                                        <p:attrNameLst>
                                          <p:attrName>ppt_w</p:attrName>
                                        </p:attrNameLst>
                                      </p:cBhvr>
                                      <p:tavLst>
                                        <p:tav tm="0">
                                          <p:val>
                                            <p:fltVal val="0"/>
                                          </p:val>
                                        </p:tav>
                                        <p:tav tm="100000">
                                          <p:val>
                                            <p:strVal val="#ppt_w"/>
                                          </p:val>
                                        </p:tav>
                                      </p:tavLst>
                                    </p:anim>
                                    <p:anim calcmode="lin" valueType="num">
                                      <p:cBhvr>
                                        <p:cTn id="30" dur="1000" fill="hold"/>
                                        <p:tgtEl>
                                          <p:spTgt spid="135"/>
                                        </p:tgtEl>
                                        <p:attrNameLst>
                                          <p:attrName>ppt_h</p:attrName>
                                        </p:attrNameLst>
                                      </p:cBhvr>
                                      <p:tavLst>
                                        <p:tav tm="0">
                                          <p:val>
                                            <p:fltVal val="0"/>
                                          </p:val>
                                        </p:tav>
                                        <p:tav tm="100000">
                                          <p:val>
                                            <p:strVal val="#ppt_h"/>
                                          </p:val>
                                        </p:tav>
                                      </p:tavLst>
                                    </p:anim>
                                    <p:animEffect transition="in" filter="fade">
                                      <p:cBhvr>
                                        <p:cTn id="31" dur="1000"/>
                                        <p:tgtEl>
                                          <p:spTgt spid="135"/>
                                        </p:tgtEl>
                                      </p:cBhvr>
                                    </p:animEffect>
                                  </p:childTnLst>
                                </p:cTn>
                              </p:par>
                              <p:par>
                                <p:cTn id="32" presetID="53" presetClass="entr" presetSubtype="16" fill="hold" nodeType="withEffect">
                                  <p:stCondLst>
                                    <p:cond delay="0"/>
                                  </p:stCondLst>
                                  <p:childTnLst>
                                    <p:set>
                                      <p:cBhvr>
                                        <p:cTn id="33" dur="1" fill="hold">
                                          <p:stCondLst>
                                            <p:cond delay="0"/>
                                          </p:stCondLst>
                                        </p:cTn>
                                        <p:tgtEl>
                                          <p:spTgt spid="125"/>
                                        </p:tgtEl>
                                        <p:attrNameLst>
                                          <p:attrName>style.visibility</p:attrName>
                                        </p:attrNameLst>
                                      </p:cBhvr>
                                      <p:to>
                                        <p:strVal val="visible"/>
                                      </p:to>
                                    </p:set>
                                    <p:anim calcmode="lin" valueType="num">
                                      <p:cBhvr>
                                        <p:cTn id="34" dur="1000" fill="hold"/>
                                        <p:tgtEl>
                                          <p:spTgt spid="125"/>
                                        </p:tgtEl>
                                        <p:attrNameLst>
                                          <p:attrName>ppt_w</p:attrName>
                                        </p:attrNameLst>
                                      </p:cBhvr>
                                      <p:tavLst>
                                        <p:tav tm="0">
                                          <p:val>
                                            <p:fltVal val="0"/>
                                          </p:val>
                                        </p:tav>
                                        <p:tav tm="100000">
                                          <p:val>
                                            <p:strVal val="#ppt_w"/>
                                          </p:val>
                                        </p:tav>
                                      </p:tavLst>
                                    </p:anim>
                                    <p:anim calcmode="lin" valueType="num">
                                      <p:cBhvr>
                                        <p:cTn id="35" dur="1000" fill="hold"/>
                                        <p:tgtEl>
                                          <p:spTgt spid="125"/>
                                        </p:tgtEl>
                                        <p:attrNameLst>
                                          <p:attrName>ppt_h</p:attrName>
                                        </p:attrNameLst>
                                      </p:cBhvr>
                                      <p:tavLst>
                                        <p:tav tm="0">
                                          <p:val>
                                            <p:fltVal val="0"/>
                                          </p:val>
                                        </p:tav>
                                        <p:tav tm="100000">
                                          <p:val>
                                            <p:strVal val="#ppt_h"/>
                                          </p:val>
                                        </p:tav>
                                      </p:tavLst>
                                    </p:anim>
                                    <p:animEffect transition="in" filter="fade">
                                      <p:cBhvr>
                                        <p:cTn id="36" dur="1000"/>
                                        <p:tgtEl>
                                          <p:spTgt spid="125"/>
                                        </p:tgtEl>
                                      </p:cBhvr>
                                    </p:animEffect>
                                  </p:childTnLst>
                                </p:cTn>
                              </p:par>
                              <p:par>
                                <p:cTn id="37" presetID="53" presetClass="entr" presetSubtype="16" fill="hold" nodeType="withEffect">
                                  <p:stCondLst>
                                    <p:cond delay="0"/>
                                  </p:stCondLst>
                                  <p:childTnLst>
                                    <p:set>
                                      <p:cBhvr>
                                        <p:cTn id="38" dur="1" fill="hold">
                                          <p:stCondLst>
                                            <p:cond delay="0"/>
                                          </p:stCondLst>
                                        </p:cTn>
                                        <p:tgtEl>
                                          <p:spTgt spid="139"/>
                                        </p:tgtEl>
                                        <p:attrNameLst>
                                          <p:attrName>style.visibility</p:attrName>
                                        </p:attrNameLst>
                                      </p:cBhvr>
                                      <p:to>
                                        <p:strVal val="visible"/>
                                      </p:to>
                                    </p:set>
                                    <p:anim calcmode="lin" valueType="num">
                                      <p:cBhvr>
                                        <p:cTn id="39" dur="1000" fill="hold"/>
                                        <p:tgtEl>
                                          <p:spTgt spid="139"/>
                                        </p:tgtEl>
                                        <p:attrNameLst>
                                          <p:attrName>ppt_w</p:attrName>
                                        </p:attrNameLst>
                                      </p:cBhvr>
                                      <p:tavLst>
                                        <p:tav tm="0">
                                          <p:val>
                                            <p:fltVal val="0"/>
                                          </p:val>
                                        </p:tav>
                                        <p:tav tm="100000">
                                          <p:val>
                                            <p:strVal val="#ppt_w"/>
                                          </p:val>
                                        </p:tav>
                                      </p:tavLst>
                                    </p:anim>
                                    <p:anim calcmode="lin" valueType="num">
                                      <p:cBhvr>
                                        <p:cTn id="40" dur="1000" fill="hold"/>
                                        <p:tgtEl>
                                          <p:spTgt spid="139"/>
                                        </p:tgtEl>
                                        <p:attrNameLst>
                                          <p:attrName>ppt_h</p:attrName>
                                        </p:attrNameLst>
                                      </p:cBhvr>
                                      <p:tavLst>
                                        <p:tav tm="0">
                                          <p:val>
                                            <p:fltVal val="0"/>
                                          </p:val>
                                        </p:tav>
                                        <p:tav tm="100000">
                                          <p:val>
                                            <p:strVal val="#ppt_h"/>
                                          </p:val>
                                        </p:tav>
                                      </p:tavLst>
                                    </p:anim>
                                    <p:animEffect transition="in" filter="fade">
                                      <p:cBhvr>
                                        <p:cTn id="41" dur="1000"/>
                                        <p:tgtEl>
                                          <p:spTgt spid="139"/>
                                        </p:tgtEl>
                                      </p:cBhvr>
                                    </p:animEffect>
                                  </p:childTnLst>
                                </p:cTn>
                              </p:par>
                              <p:par>
                                <p:cTn id="42" presetID="53" presetClass="entr" presetSubtype="16" fill="hold" nodeType="withEffect">
                                  <p:stCondLst>
                                    <p:cond delay="0"/>
                                  </p:stCondLst>
                                  <p:childTnLst>
                                    <p:set>
                                      <p:cBhvr>
                                        <p:cTn id="43" dur="1" fill="hold">
                                          <p:stCondLst>
                                            <p:cond delay="0"/>
                                          </p:stCondLst>
                                        </p:cTn>
                                        <p:tgtEl>
                                          <p:spTgt spid="144"/>
                                        </p:tgtEl>
                                        <p:attrNameLst>
                                          <p:attrName>style.visibility</p:attrName>
                                        </p:attrNameLst>
                                      </p:cBhvr>
                                      <p:to>
                                        <p:strVal val="visible"/>
                                      </p:to>
                                    </p:set>
                                    <p:anim calcmode="lin" valueType="num">
                                      <p:cBhvr>
                                        <p:cTn id="44" dur="1000" fill="hold"/>
                                        <p:tgtEl>
                                          <p:spTgt spid="144"/>
                                        </p:tgtEl>
                                        <p:attrNameLst>
                                          <p:attrName>ppt_w</p:attrName>
                                        </p:attrNameLst>
                                      </p:cBhvr>
                                      <p:tavLst>
                                        <p:tav tm="0">
                                          <p:val>
                                            <p:fltVal val="0"/>
                                          </p:val>
                                        </p:tav>
                                        <p:tav tm="100000">
                                          <p:val>
                                            <p:strVal val="#ppt_w"/>
                                          </p:val>
                                        </p:tav>
                                      </p:tavLst>
                                    </p:anim>
                                    <p:anim calcmode="lin" valueType="num">
                                      <p:cBhvr>
                                        <p:cTn id="45" dur="1000" fill="hold"/>
                                        <p:tgtEl>
                                          <p:spTgt spid="144"/>
                                        </p:tgtEl>
                                        <p:attrNameLst>
                                          <p:attrName>ppt_h</p:attrName>
                                        </p:attrNameLst>
                                      </p:cBhvr>
                                      <p:tavLst>
                                        <p:tav tm="0">
                                          <p:val>
                                            <p:fltVal val="0"/>
                                          </p:val>
                                        </p:tav>
                                        <p:tav tm="100000">
                                          <p:val>
                                            <p:strVal val="#ppt_h"/>
                                          </p:val>
                                        </p:tav>
                                      </p:tavLst>
                                    </p:anim>
                                    <p:animEffect transition="in" filter="fade">
                                      <p:cBhvr>
                                        <p:cTn id="46" dur="1000"/>
                                        <p:tgtEl>
                                          <p:spTgt spid="144"/>
                                        </p:tgtEl>
                                      </p:cBhvr>
                                    </p:animEffect>
                                  </p:childTnLst>
                                </p:cTn>
                              </p:par>
                              <p:par>
                                <p:cTn id="47" presetID="53" presetClass="entr" presetSubtype="16" fill="hold" nodeType="withEffect">
                                  <p:stCondLst>
                                    <p:cond delay="0"/>
                                  </p:stCondLst>
                                  <p:childTnLst>
                                    <p:set>
                                      <p:cBhvr>
                                        <p:cTn id="48" dur="1" fill="hold">
                                          <p:stCondLst>
                                            <p:cond delay="0"/>
                                          </p:stCondLst>
                                        </p:cTn>
                                        <p:tgtEl>
                                          <p:spTgt spid="140"/>
                                        </p:tgtEl>
                                        <p:attrNameLst>
                                          <p:attrName>style.visibility</p:attrName>
                                        </p:attrNameLst>
                                      </p:cBhvr>
                                      <p:to>
                                        <p:strVal val="visible"/>
                                      </p:to>
                                    </p:set>
                                    <p:anim calcmode="lin" valueType="num">
                                      <p:cBhvr>
                                        <p:cTn id="49" dur="1000" fill="hold"/>
                                        <p:tgtEl>
                                          <p:spTgt spid="140"/>
                                        </p:tgtEl>
                                        <p:attrNameLst>
                                          <p:attrName>ppt_w</p:attrName>
                                        </p:attrNameLst>
                                      </p:cBhvr>
                                      <p:tavLst>
                                        <p:tav tm="0">
                                          <p:val>
                                            <p:fltVal val="0"/>
                                          </p:val>
                                        </p:tav>
                                        <p:tav tm="100000">
                                          <p:val>
                                            <p:strVal val="#ppt_w"/>
                                          </p:val>
                                        </p:tav>
                                      </p:tavLst>
                                    </p:anim>
                                    <p:anim calcmode="lin" valueType="num">
                                      <p:cBhvr>
                                        <p:cTn id="50" dur="1000" fill="hold"/>
                                        <p:tgtEl>
                                          <p:spTgt spid="140"/>
                                        </p:tgtEl>
                                        <p:attrNameLst>
                                          <p:attrName>ppt_h</p:attrName>
                                        </p:attrNameLst>
                                      </p:cBhvr>
                                      <p:tavLst>
                                        <p:tav tm="0">
                                          <p:val>
                                            <p:fltVal val="0"/>
                                          </p:val>
                                        </p:tav>
                                        <p:tav tm="100000">
                                          <p:val>
                                            <p:strVal val="#ppt_h"/>
                                          </p:val>
                                        </p:tav>
                                      </p:tavLst>
                                    </p:anim>
                                    <p:animEffect transition="in" filter="fade">
                                      <p:cBhvr>
                                        <p:cTn id="51" dur="1000"/>
                                        <p:tgtEl>
                                          <p:spTgt spid="140"/>
                                        </p:tgtEl>
                                      </p:cBhvr>
                                    </p:animEffect>
                                  </p:childTnLst>
                                </p:cTn>
                              </p:par>
                              <p:par>
                                <p:cTn id="52" presetID="53" presetClass="entr" presetSubtype="16" fill="hold" nodeType="withEffect">
                                  <p:stCondLst>
                                    <p:cond delay="0"/>
                                  </p:stCondLst>
                                  <p:childTnLst>
                                    <p:set>
                                      <p:cBhvr>
                                        <p:cTn id="53" dur="1" fill="hold">
                                          <p:stCondLst>
                                            <p:cond delay="0"/>
                                          </p:stCondLst>
                                        </p:cTn>
                                        <p:tgtEl>
                                          <p:spTgt spid="141"/>
                                        </p:tgtEl>
                                        <p:attrNameLst>
                                          <p:attrName>style.visibility</p:attrName>
                                        </p:attrNameLst>
                                      </p:cBhvr>
                                      <p:to>
                                        <p:strVal val="visible"/>
                                      </p:to>
                                    </p:set>
                                    <p:anim calcmode="lin" valueType="num">
                                      <p:cBhvr>
                                        <p:cTn id="54" dur="1000" fill="hold"/>
                                        <p:tgtEl>
                                          <p:spTgt spid="141"/>
                                        </p:tgtEl>
                                        <p:attrNameLst>
                                          <p:attrName>ppt_w</p:attrName>
                                        </p:attrNameLst>
                                      </p:cBhvr>
                                      <p:tavLst>
                                        <p:tav tm="0">
                                          <p:val>
                                            <p:fltVal val="0"/>
                                          </p:val>
                                        </p:tav>
                                        <p:tav tm="100000">
                                          <p:val>
                                            <p:strVal val="#ppt_w"/>
                                          </p:val>
                                        </p:tav>
                                      </p:tavLst>
                                    </p:anim>
                                    <p:anim calcmode="lin" valueType="num">
                                      <p:cBhvr>
                                        <p:cTn id="55" dur="1000" fill="hold"/>
                                        <p:tgtEl>
                                          <p:spTgt spid="141"/>
                                        </p:tgtEl>
                                        <p:attrNameLst>
                                          <p:attrName>ppt_h</p:attrName>
                                        </p:attrNameLst>
                                      </p:cBhvr>
                                      <p:tavLst>
                                        <p:tav tm="0">
                                          <p:val>
                                            <p:fltVal val="0"/>
                                          </p:val>
                                        </p:tav>
                                        <p:tav tm="100000">
                                          <p:val>
                                            <p:strVal val="#ppt_h"/>
                                          </p:val>
                                        </p:tav>
                                      </p:tavLst>
                                    </p:anim>
                                    <p:animEffect transition="in" filter="fade">
                                      <p:cBhvr>
                                        <p:cTn id="56" dur="1000"/>
                                        <p:tgtEl>
                                          <p:spTgt spid="141"/>
                                        </p:tgtEl>
                                      </p:cBhvr>
                                    </p:animEffect>
                                  </p:childTnLst>
                                </p:cTn>
                              </p:par>
                              <p:par>
                                <p:cTn id="57" presetID="53" presetClass="entr" presetSubtype="16" fill="hold" nodeType="withEffect">
                                  <p:stCondLst>
                                    <p:cond delay="0"/>
                                  </p:stCondLst>
                                  <p:childTnLst>
                                    <p:set>
                                      <p:cBhvr>
                                        <p:cTn id="58" dur="1" fill="hold">
                                          <p:stCondLst>
                                            <p:cond delay="0"/>
                                          </p:stCondLst>
                                        </p:cTn>
                                        <p:tgtEl>
                                          <p:spTgt spid="142"/>
                                        </p:tgtEl>
                                        <p:attrNameLst>
                                          <p:attrName>style.visibility</p:attrName>
                                        </p:attrNameLst>
                                      </p:cBhvr>
                                      <p:to>
                                        <p:strVal val="visible"/>
                                      </p:to>
                                    </p:set>
                                    <p:anim calcmode="lin" valueType="num">
                                      <p:cBhvr>
                                        <p:cTn id="59" dur="1000" fill="hold"/>
                                        <p:tgtEl>
                                          <p:spTgt spid="142"/>
                                        </p:tgtEl>
                                        <p:attrNameLst>
                                          <p:attrName>ppt_w</p:attrName>
                                        </p:attrNameLst>
                                      </p:cBhvr>
                                      <p:tavLst>
                                        <p:tav tm="0">
                                          <p:val>
                                            <p:fltVal val="0"/>
                                          </p:val>
                                        </p:tav>
                                        <p:tav tm="100000">
                                          <p:val>
                                            <p:strVal val="#ppt_w"/>
                                          </p:val>
                                        </p:tav>
                                      </p:tavLst>
                                    </p:anim>
                                    <p:anim calcmode="lin" valueType="num">
                                      <p:cBhvr>
                                        <p:cTn id="60" dur="1000" fill="hold"/>
                                        <p:tgtEl>
                                          <p:spTgt spid="142"/>
                                        </p:tgtEl>
                                        <p:attrNameLst>
                                          <p:attrName>ppt_h</p:attrName>
                                        </p:attrNameLst>
                                      </p:cBhvr>
                                      <p:tavLst>
                                        <p:tav tm="0">
                                          <p:val>
                                            <p:fltVal val="0"/>
                                          </p:val>
                                        </p:tav>
                                        <p:tav tm="100000">
                                          <p:val>
                                            <p:strVal val="#ppt_h"/>
                                          </p:val>
                                        </p:tav>
                                      </p:tavLst>
                                    </p:anim>
                                    <p:animEffect transition="in" filter="fade">
                                      <p:cBhvr>
                                        <p:cTn id="61" dur="1000"/>
                                        <p:tgtEl>
                                          <p:spTgt spid="142"/>
                                        </p:tgtEl>
                                      </p:cBhvr>
                                    </p:animEffect>
                                  </p:childTnLst>
                                </p:cTn>
                              </p:par>
                              <p:par>
                                <p:cTn id="62" presetID="53" presetClass="entr" presetSubtype="16" fill="hold" nodeType="withEffect">
                                  <p:stCondLst>
                                    <p:cond delay="0"/>
                                  </p:stCondLst>
                                  <p:childTnLst>
                                    <p:set>
                                      <p:cBhvr>
                                        <p:cTn id="63" dur="1" fill="hold">
                                          <p:stCondLst>
                                            <p:cond delay="0"/>
                                          </p:stCondLst>
                                        </p:cTn>
                                        <p:tgtEl>
                                          <p:spTgt spid="143"/>
                                        </p:tgtEl>
                                        <p:attrNameLst>
                                          <p:attrName>style.visibility</p:attrName>
                                        </p:attrNameLst>
                                      </p:cBhvr>
                                      <p:to>
                                        <p:strVal val="visible"/>
                                      </p:to>
                                    </p:set>
                                    <p:anim calcmode="lin" valueType="num">
                                      <p:cBhvr>
                                        <p:cTn id="64" dur="1000" fill="hold"/>
                                        <p:tgtEl>
                                          <p:spTgt spid="143"/>
                                        </p:tgtEl>
                                        <p:attrNameLst>
                                          <p:attrName>ppt_w</p:attrName>
                                        </p:attrNameLst>
                                      </p:cBhvr>
                                      <p:tavLst>
                                        <p:tav tm="0">
                                          <p:val>
                                            <p:fltVal val="0"/>
                                          </p:val>
                                        </p:tav>
                                        <p:tav tm="100000">
                                          <p:val>
                                            <p:strVal val="#ppt_w"/>
                                          </p:val>
                                        </p:tav>
                                      </p:tavLst>
                                    </p:anim>
                                    <p:anim calcmode="lin" valueType="num">
                                      <p:cBhvr>
                                        <p:cTn id="65" dur="1000" fill="hold"/>
                                        <p:tgtEl>
                                          <p:spTgt spid="143"/>
                                        </p:tgtEl>
                                        <p:attrNameLst>
                                          <p:attrName>ppt_h</p:attrName>
                                        </p:attrNameLst>
                                      </p:cBhvr>
                                      <p:tavLst>
                                        <p:tav tm="0">
                                          <p:val>
                                            <p:fltVal val="0"/>
                                          </p:val>
                                        </p:tav>
                                        <p:tav tm="100000">
                                          <p:val>
                                            <p:strVal val="#ppt_h"/>
                                          </p:val>
                                        </p:tav>
                                      </p:tavLst>
                                    </p:anim>
                                    <p:animEffect transition="in" filter="fade">
                                      <p:cBhvr>
                                        <p:cTn id="66" dur="1000"/>
                                        <p:tgtEl>
                                          <p:spTgt spid="143"/>
                                        </p:tgtEl>
                                      </p:cBhvr>
                                    </p:animEffect>
                                  </p:childTnLst>
                                </p:cTn>
                              </p:par>
                            </p:childTnLst>
                          </p:cTn>
                        </p:par>
                      </p:childTnLst>
                    </p:cTn>
                  </p:par>
                  <p:par>
                    <p:cTn id="67" fill="hold">
                      <p:stCondLst>
                        <p:cond delay="indefinite"/>
                      </p:stCondLst>
                      <p:childTnLst>
                        <p:par>
                          <p:cTn id="68" fill="hold">
                            <p:stCondLst>
                              <p:cond delay="0"/>
                            </p:stCondLst>
                            <p:childTnLst>
                              <p:par>
                                <p:cTn id="69" presetID="53" presetClass="entr" presetSubtype="16" fill="hold" nodeType="clickEffect">
                                  <p:stCondLst>
                                    <p:cond delay="0"/>
                                  </p:stCondLst>
                                  <p:childTnLst>
                                    <p:set>
                                      <p:cBhvr>
                                        <p:cTn id="70" dur="1" fill="hold">
                                          <p:stCondLst>
                                            <p:cond delay="0"/>
                                          </p:stCondLst>
                                        </p:cTn>
                                        <p:tgtEl>
                                          <p:spTgt spid="2102"/>
                                        </p:tgtEl>
                                        <p:attrNameLst>
                                          <p:attrName>style.visibility</p:attrName>
                                        </p:attrNameLst>
                                      </p:cBhvr>
                                      <p:to>
                                        <p:strVal val="visible"/>
                                      </p:to>
                                    </p:set>
                                    <p:anim calcmode="lin" valueType="num">
                                      <p:cBhvr>
                                        <p:cTn id="71" dur="1000" fill="hold"/>
                                        <p:tgtEl>
                                          <p:spTgt spid="2102"/>
                                        </p:tgtEl>
                                        <p:attrNameLst>
                                          <p:attrName>ppt_w</p:attrName>
                                        </p:attrNameLst>
                                      </p:cBhvr>
                                      <p:tavLst>
                                        <p:tav tm="0">
                                          <p:val>
                                            <p:fltVal val="0"/>
                                          </p:val>
                                        </p:tav>
                                        <p:tav tm="100000">
                                          <p:val>
                                            <p:strVal val="#ppt_w"/>
                                          </p:val>
                                        </p:tav>
                                      </p:tavLst>
                                    </p:anim>
                                    <p:anim calcmode="lin" valueType="num">
                                      <p:cBhvr>
                                        <p:cTn id="72" dur="1000" fill="hold"/>
                                        <p:tgtEl>
                                          <p:spTgt spid="2102"/>
                                        </p:tgtEl>
                                        <p:attrNameLst>
                                          <p:attrName>ppt_h</p:attrName>
                                        </p:attrNameLst>
                                      </p:cBhvr>
                                      <p:tavLst>
                                        <p:tav tm="0">
                                          <p:val>
                                            <p:fltVal val="0"/>
                                          </p:val>
                                        </p:tav>
                                        <p:tav tm="100000">
                                          <p:val>
                                            <p:strVal val="#ppt_h"/>
                                          </p:val>
                                        </p:tav>
                                      </p:tavLst>
                                    </p:anim>
                                    <p:animEffect transition="in" filter="fade">
                                      <p:cBhvr>
                                        <p:cTn id="73" dur="1000"/>
                                        <p:tgtEl>
                                          <p:spTgt spid="2102"/>
                                        </p:tgtEl>
                                      </p:cBhvr>
                                    </p:animEffect>
                                  </p:childTnLst>
                                </p:cTn>
                              </p:par>
                              <p:par>
                                <p:cTn id="74" presetID="53" presetClass="entr" presetSubtype="16" fill="hold" nodeType="withEffect">
                                  <p:stCondLst>
                                    <p:cond delay="0"/>
                                  </p:stCondLst>
                                  <p:childTnLst>
                                    <p:set>
                                      <p:cBhvr>
                                        <p:cTn id="75" dur="1" fill="hold">
                                          <p:stCondLst>
                                            <p:cond delay="0"/>
                                          </p:stCondLst>
                                        </p:cTn>
                                        <p:tgtEl>
                                          <p:spTgt spid="126"/>
                                        </p:tgtEl>
                                        <p:attrNameLst>
                                          <p:attrName>style.visibility</p:attrName>
                                        </p:attrNameLst>
                                      </p:cBhvr>
                                      <p:to>
                                        <p:strVal val="visible"/>
                                      </p:to>
                                    </p:set>
                                    <p:anim calcmode="lin" valueType="num">
                                      <p:cBhvr>
                                        <p:cTn id="76" dur="1000" fill="hold"/>
                                        <p:tgtEl>
                                          <p:spTgt spid="126"/>
                                        </p:tgtEl>
                                        <p:attrNameLst>
                                          <p:attrName>ppt_w</p:attrName>
                                        </p:attrNameLst>
                                      </p:cBhvr>
                                      <p:tavLst>
                                        <p:tav tm="0">
                                          <p:val>
                                            <p:fltVal val="0"/>
                                          </p:val>
                                        </p:tav>
                                        <p:tav tm="100000">
                                          <p:val>
                                            <p:strVal val="#ppt_w"/>
                                          </p:val>
                                        </p:tav>
                                      </p:tavLst>
                                    </p:anim>
                                    <p:anim calcmode="lin" valueType="num">
                                      <p:cBhvr>
                                        <p:cTn id="77" dur="1000" fill="hold"/>
                                        <p:tgtEl>
                                          <p:spTgt spid="126"/>
                                        </p:tgtEl>
                                        <p:attrNameLst>
                                          <p:attrName>ppt_h</p:attrName>
                                        </p:attrNameLst>
                                      </p:cBhvr>
                                      <p:tavLst>
                                        <p:tav tm="0">
                                          <p:val>
                                            <p:fltVal val="0"/>
                                          </p:val>
                                        </p:tav>
                                        <p:tav tm="100000">
                                          <p:val>
                                            <p:strVal val="#ppt_h"/>
                                          </p:val>
                                        </p:tav>
                                      </p:tavLst>
                                    </p:anim>
                                    <p:animEffect transition="in" filter="fade">
                                      <p:cBhvr>
                                        <p:cTn id="78" dur="1000"/>
                                        <p:tgtEl>
                                          <p:spTgt spid="126"/>
                                        </p:tgtEl>
                                      </p:cBhvr>
                                    </p:animEffect>
                                  </p:childTnLst>
                                </p:cTn>
                              </p:par>
                              <p:par>
                                <p:cTn id="79" presetID="53" presetClass="entr" presetSubtype="16" fill="hold" nodeType="withEffect">
                                  <p:stCondLst>
                                    <p:cond delay="0"/>
                                  </p:stCondLst>
                                  <p:childTnLst>
                                    <p:set>
                                      <p:cBhvr>
                                        <p:cTn id="80" dur="1" fill="hold">
                                          <p:stCondLst>
                                            <p:cond delay="0"/>
                                          </p:stCondLst>
                                        </p:cTn>
                                        <p:tgtEl>
                                          <p:spTgt spid="137"/>
                                        </p:tgtEl>
                                        <p:attrNameLst>
                                          <p:attrName>style.visibility</p:attrName>
                                        </p:attrNameLst>
                                      </p:cBhvr>
                                      <p:to>
                                        <p:strVal val="visible"/>
                                      </p:to>
                                    </p:set>
                                    <p:anim calcmode="lin" valueType="num">
                                      <p:cBhvr>
                                        <p:cTn id="81" dur="1000" fill="hold"/>
                                        <p:tgtEl>
                                          <p:spTgt spid="137"/>
                                        </p:tgtEl>
                                        <p:attrNameLst>
                                          <p:attrName>ppt_w</p:attrName>
                                        </p:attrNameLst>
                                      </p:cBhvr>
                                      <p:tavLst>
                                        <p:tav tm="0">
                                          <p:val>
                                            <p:fltVal val="0"/>
                                          </p:val>
                                        </p:tav>
                                        <p:tav tm="100000">
                                          <p:val>
                                            <p:strVal val="#ppt_w"/>
                                          </p:val>
                                        </p:tav>
                                      </p:tavLst>
                                    </p:anim>
                                    <p:anim calcmode="lin" valueType="num">
                                      <p:cBhvr>
                                        <p:cTn id="82" dur="1000" fill="hold"/>
                                        <p:tgtEl>
                                          <p:spTgt spid="137"/>
                                        </p:tgtEl>
                                        <p:attrNameLst>
                                          <p:attrName>ppt_h</p:attrName>
                                        </p:attrNameLst>
                                      </p:cBhvr>
                                      <p:tavLst>
                                        <p:tav tm="0">
                                          <p:val>
                                            <p:fltVal val="0"/>
                                          </p:val>
                                        </p:tav>
                                        <p:tav tm="100000">
                                          <p:val>
                                            <p:strVal val="#ppt_h"/>
                                          </p:val>
                                        </p:tav>
                                      </p:tavLst>
                                    </p:anim>
                                    <p:animEffect transition="in" filter="fade">
                                      <p:cBhvr>
                                        <p:cTn id="83" dur="1000"/>
                                        <p:tgtEl>
                                          <p:spTgt spid="137"/>
                                        </p:tgtEl>
                                      </p:cBhvr>
                                    </p:animEffect>
                                  </p:childTnLst>
                                </p:cTn>
                              </p:par>
                              <p:par>
                                <p:cTn id="84" presetID="53" presetClass="entr" presetSubtype="16" fill="hold" nodeType="withEffect">
                                  <p:stCondLst>
                                    <p:cond delay="0"/>
                                  </p:stCondLst>
                                  <p:childTnLst>
                                    <p:set>
                                      <p:cBhvr>
                                        <p:cTn id="85" dur="1" fill="hold">
                                          <p:stCondLst>
                                            <p:cond delay="0"/>
                                          </p:stCondLst>
                                        </p:cTn>
                                        <p:tgtEl>
                                          <p:spTgt spid="127"/>
                                        </p:tgtEl>
                                        <p:attrNameLst>
                                          <p:attrName>style.visibility</p:attrName>
                                        </p:attrNameLst>
                                      </p:cBhvr>
                                      <p:to>
                                        <p:strVal val="visible"/>
                                      </p:to>
                                    </p:set>
                                    <p:anim calcmode="lin" valueType="num">
                                      <p:cBhvr>
                                        <p:cTn id="86" dur="1000" fill="hold"/>
                                        <p:tgtEl>
                                          <p:spTgt spid="127"/>
                                        </p:tgtEl>
                                        <p:attrNameLst>
                                          <p:attrName>ppt_w</p:attrName>
                                        </p:attrNameLst>
                                      </p:cBhvr>
                                      <p:tavLst>
                                        <p:tav tm="0">
                                          <p:val>
                                            <p:fltVal val="0"/>
                                          </p:val>
                                        </p:tav>
                                        <p:tav tm="100000">
                                          <p:val>
                                            <p:strVal val="#ppt_w"/>
                                          </p:val>
                                        </p:tav>
                                      </p:tavLst>
                                    </p:anim>
                                    <p:anim calcmode="lin" valueType="num">
                                      <p:cBhvr>
                                        <p:cTn id="87" dur="1000" fill="hold"/>
                                        <p:tgtEl>
                                          <p:spTgt spid="127"/>
                                        </p:tgtEl>
                                        <p:attrNameLst>
                                          <p:attrName>ppt_h</p:attrName>
                                        </p:attrNameLst>
                                      </p:cBhvr>
                                      <p:tavLst>
                                        <p:tav tm="0">
                                          <p:val>
                                            <p:fltVal val="0"/>
                                          </p:val>
                                        </p:tav>
                                        <p:tav tm="100000">
                                          <p:val>
                                            <p:strVal val="#ppt_h"/>
                                          </p:val>
                                        </p:tav>
                                      </p:tavLst>
                                    </p:anim>
                                    <p:animEffect transition="in" filter="fade">
                                      <p:cBhvr>
                                        <p:cTn id="88" dur="1000"/>
                                        <p:tgtEl>
                                          <p:spTgt spid="127"/>
                                        </p:tgtEl>
                                      </p:cBhvr>
                                    </p:animEffect>
                                  </p:childTnLst>
                                </p:cTn>
                              </p:par>
                              <p:par>
                                <p:cTn id="89" presetID="53" presetClass="entr" presetSubtype="16" fill="hold" nodeType="withEffect">
                                  <p:stCondLst>
                                    <p:cond delay="0"/>
                                  </p:stCondLst>
                                  <p:childTnLst>
                                    <p:set>
                                      <p:cBhvr>
                                        <p:cTn id="90" dur="1" fill="hold">
                                          <p:stCondLst>
                                            <p:cond delay="0"/>
                                          </p:stCondLst>
                                        </p:cTn>
                                        <p:tgtEl>
                                          <p:spTgt spid="128"/>
                                        </p:tgtEl>
                                        <p:attrNameLst>
                                          <p:attrName>style.visibility</p:attrName>
                                        </p:attrNameLst>
                                      </p:cBhvr>
                                      <p:to>
                                        <p:strVal val="visible"/>
                                      </p:to>
                                    </p:set>
                                    <p:anim calcmode="lin" valueType="num">
                                      <p:cBhvr>
                                        <p:cTn id="91" dur="1000" fill="hold"/>
                                        <p:tgtEl>
                                          <p:spTgt spid="128"/>
                                        </p:tgtEl>
                                        <p:attrNameLst>
                                          <p:attrName>ppt_w</p:attrName>
                                        </p:attrNameLst>
                                      </p:cBhvr>
                                      <p:tavLst>
                                        <p:tav tm="0">
                                          <p:val>
                                            <p:fltVal val="0"/>
                                          </p:val>
                                        </p:tav>
                                        <p:tav tm="100000">
                                          <p:val>
                                            <p:strVal val="#ppt_w"/>
                                          </p:val>
                                        </p:tav>
                                      </p:tavLst>
                                    </p:anim>
                                    <p:anim calcmode="lin" valueType="num">
                                      <p:cBhvr>
                                        <p:cTn id="92" dur="1000" fill="hold"/>
                                        <p:tgtEl>
                                          <p:spTgt spid="128"/>
                                        </p:tgtEl>
                                        <p:attrNameLst>
                                          <p:attrName>ppt_h</p:attrName>
                                        </p:attrNameLst>
                                      </p:cBhvr>
                                      <p:tavLst>
                                        <p:tav tm="0">
                                          <p:val>
                                            <p:fltVal val="0"/>
                                          </p:val>
                                        </p:tav>
                                        <p:tav tm="100000">
                                          <p:val>
                                            <p:strVal val="#ppt_h"/>
                                          </p:val>
                                        </p:tav>
                                      </p:tavLst>
                                    </p:anim>
                                    <p:animEffect transition="in" filter="fade">
                                      <p:cBhvr>
                                        <p:cTn id="93" dur="1000"/>
                                        <p:tgtEl>
                                          <p:spTgt spid="128"/>
                                        </p:tgtEl>
                                      </p:cBhvr>
                                    </p:animEffect>
                                  </p:childTnLst>
                                </p:cTn>
                              </p:par>
                              <p:par>
                                <p:cTn id="94" presetID="53" presetClass="entr" presetSubtype="16" fill="hold" nodeType="withEffect">
                                  <p:stCondLst>
                                    <p:cond delay="0"/>
                                  </p:stCondLst>
                                  <p:childTnLst>
                                    <p:set>
                                      <p:cBhvr>
                                        <p:cTn id="95" dur="1" fill="hold">
                                          <p:stCondLst>
                                            <p:cond delay="0"/>
                                          </p:stCondLst>
                                        </p:cTn>
                                        <p:tgtEl>
                                          <p:spTgt spid="129"/>
                                        </p:tgtEl>
                                        <p:attrNameLst>
                                          <p:attrName>style.visibility</p:attrName>
                                        </p:attrNameLst>
                                      </p:cBhvr>
                                      <p:to>
                                        <p:strVal val="visible"/>
                                      </p:to>
                                    </p:set>
                                    <p:anim calcmode="lin" valueType="num">
                                      <p:cBhvr>
                                        <p:cTn id="96" dur="1000" fill="hold"/>
                                        <p:tgtEl>
                                          <p:spTgt spid="129"/>
                                        </p:tgtEl>
                                        <p:attrNameLst>
                                          <p:attrName>ppt_w</p:attrName>
                                        </p:attrNameLst>
                                      </p:cBhvr>
                                      <p:tavLst>
                                        <p:tav tm="0">
                                          <p:val>
                                            <p:fltVal val="0"/>
                                          </p:val>
                                        </p:tav>
                                        <p:tav tm="100000">
                                          <p:val>
                                            <p:strVal val="#ppt_w"/>
                                          </p:val>
                                        </p:tav>
                                      </p:tavLst>
                                    </p:anim>
                                    <p:anim calcmode="lin" valueType="num">
                                      <p:cBhvr>
                                        <p:cTn id="97" dur="1000" fill="hold"/>
                                        <p:tgtEl>
                                          <p:spTgt spid="129"/>
                                        </p:tgtEl>
                                        <p:attrNameLst>
                                          <p:attrName>ppt_h</p:attrName>
                                        </p:attrNameLst>
                                      </p:cBhvr>
                                      <p:tavLst>
                                        <p:tav tm="0">
                                          <p:val>
                                            <p:fltVal val="0"/>
                                          </p:val>
                                        </p:tav>
                                        <p:tav tm="100000">
                                          <p:val>
                                            <p:strVal val="#ppt_h"/>
                                          </p:val>
                                        </p:tav>
                                      </p:tavLst>
                                    </p:anim>
                                    <p:animEffect transition="in" filter="fade">
                                      <p:cBhvr>
                                        <p:cTn id="98" dur="1000"/>
                                        <p:tgtEl>
                                          <p:spTgt spid="129"/>
                                        </p:tgtEl>
                                      </p:cBhvr>
                                    </p:animEffect>
                                  </p:childTnLst>
                                </p:cTn>
                              </p:par>
                              <p:par>
                                <p:cTn id="99" presetID="53" presetClass="entr" presetSubtype="16" fill="hold" nodeType="withEffect">
                                  <p:stCondLst>
                                    <p:cond delay="0"/>
                                  </p:stCondLst>
                                  <p:childTnLst>
                                    <p:set>
                                      <p:cBhvr>
                                        <p:cTn id="100" dur="1" fill="hold">
                                          <p:stCondLst>
                                            <p:cond delay="0"/>
                                          </p:stCondLst>
                                        </p:cTn>
                                        <p:tgtEl>
                                          <p:spTgt spid="136"/>
                                        </p:tgtEl>
                                        <p:attrNameLst>
                                          <p:attrName>style.visibility</p:attrName>
                                        </p:attrNameLst>
                                      </p:cBhvr>
                                      <p:to>
                                        <p:strVal val="visible"/>
                                      </p:to>
                                    </p:set>
                                    <p:anim calcmode="lin" valueType="num">
                                      <p:cBhvr>
                                        <p:cTn id="101" dur="1000" fill="hold"/>
                                        <p:tgtEl>
                                          <p:spTgt spid="136"/>
                                        </p:tgtEl>
                                        <p:attrNameLst>
                                          <p:attrName>ppt_w</p:attrName>
                                        </p:attrNameLst>
                                      </p:cBhvr>
                                      <p:tavLst>
                                        <p:tav tm="0">
                                          <p:val>
                                            <p:fltVal val="0"/>
                                          </p:val>
                                        </p:tav>
                                        <p:tav tm="100000">
                                          <p:val>
                                            <p:strVal val="#ppt_w"/>
                                          </p:val>
                                        </p:tav>
                                      </p:tavLst>
                                    </p:anim>
                                    <p:anim calcmode="lin" valueType="num">
                                      <p:cBhvr>
                                        <p:cTn id="102" dur="1000" fill="hold"/>
                                        <p:tgtEl>
                                          <p:spTgt spid="136"/>
                                        </p:tgtEl>
                                        <p:attrNameLst>
                                          <p:attrName>ppt_h</p:attrName>
                                        </p:attrNameLst>
                                      </p:cBhvr>
                                      <p:tavLst>
                                        <p:tav tm="0">
                                          <p:val>
                                            <p:fltVal val="0"/>
                                          </p:val>
                                        </p:tav>
                                        <p:tav tm="100000">
                                          <p:val>
                                            <p:strVal val="#ppt_h"/>
                                          </p:val>
                                        </p:tav>
                                      </p:tavLst>
                                    </p:anim>
                                    <p:animEffect transition="in" filter="fade">
                                      <p:cBhvr>
                                        <p:cTn id="103" dur="1000"/>
                                        <p:tgtEl>
                                          <p:spTgt spid="136"/>
                                        </p:tgtEl>
                                      </p:cBhvr>
                                    </p:animEffect>
                                  </p:childTnLst>
                                </p:cTn>
                              </p:par>
                              <p:par>
                                <p:cTn id="104" presetID="53" presetClass="entr" presetSubtype="16" fill="hold" nodeType="withEffect">
                                  <p:stCondLst>
                                    <p:cond delay="0"/>
                                  </p:stCondLst>
                                  <p:childTnLst>
                                    <p:set>
                                      <p:cBhvr>
                                        <p:cTn id="105" dur="1" fill="hold">
                                          <p:stCondLst>
                                            <p:cond delay="0"/>
                                          </p:stCondLst>
                                        </p:cTn>
                                        <p:tgtEl>
                                          <p:spTgt spid="130"/>
                                        </p:tgtEl>
                                        <p:attrNameLst>
                                          <p:attrName>style.visibility</p:attrName>
                                        </p:attrNameLst>
                                      </p:cBhvr>
                                      <p:to>
                                        <p:strVal val="visible"/>
                                      </p:to>
                                    </p:set>
                                    <p:anim calcmode="lin" valueType="num">
                                      <p:cBhvr>
                                        <p:cTn id="106" dur="1000" fill="hold"/>
                                        <p:tgtEl>
                                          <p:spTgt spid="130"/>
                                        </p:tgtEl>
                                        <p:attrNameLst>
                                          <p:attrName>ppt_w</p:attrName>
                                        </p:attrNameLst>
                                      </p:cBhvr>
                                      <p:tavLst>
                                        <p:tav tm="0">
                                          <p:val>
                                            <p:fltVal val="0"/>
                                          </p:val>
                                        </p:tav>
                                        <p:tav tm="100000">
                                          <p:val>
                                            <p:strVal val="#ppt_w"/>
                                          </p:val>
                                        </p:tav>
                                      </p:tavLst>
                                    </p:anim>
                                    <p:anim calcmode="lin" valueType="num">
                                      <p:cBhvr>
                                        <p:cTn id="107" dur="1000" fill="hold"/>
                                        <p:tgtEl>
                                          <p:spTgt spid="130"/>
                                        </p:tgtEl>
                                        <p:attrNameLst>
                                          <p:attrName>ppt_h</p:attrName>
                                        </p:attrNameLst>
                                      </p:cBhvr>
                                      <p:tavLst>
                                        <p:tav tm="0">
                                          <p:val>
                                            <p:fltVal val="0"/>
                                          </p:val>
                                        </p:tav>
                                        <p:tav tm="100000">
                                          <p:val>
                                            <p:strVal val="#ppt_h"/>
                                          </p:val>
                                        </p:tav>
                                      </p:tavLst>
                                    </p:anim>
                                    <p:animEffect transition="in" filter="fade">
                                      <p:cBhvr>
                                        <p:cTn id="108" dur="1000"/>
                                        <p:tgtEl>
                                          <p:spTgt spid="130"/>
                                        </p:tgtEl>
                                      </p:cBhvr>
                                    </p:animEffect>
                                  </p:childTnLst>
                                </p:cTn>
                              </p:par>
                              <p:par>
                                <p:cTn id="109" presetID="53" presetClass="entr" presetSubtype="16" fill="hold" nodeType="withEffect">
                                  <p:stCondLst>
                                    <p:cond delay="0"/>
                                  </p:stCondLst>
                                  <p:childTnLst>
                                    <p:set>
                                      <p:cBhvr>
                                        <p:cTn id="110" dur="1" fill="hold">
                                          <p:stCondLst>
                                            <p:cond delay="0"/>
                                          </p:stCondLst>
                                        </p:cTn>
                                        <p:tgtEl>
                                          <p:spTgt spid="131"/>
                                        </p:tgtEl>
                                        <p:attrNameLst>
                                          <p:attrName>style.visibility</p:attrName>
                                        </p:attrNameLst>
                                      </p:cBhvr>
                                      <p:to>
                                        <p:strVal val="visible"/>
                                      </p:to>
                                    </p:set>
                                    <p:anim calcmode="lin" valueType="num">
                                      <p:cBhvr>
                                        <p:cTn id="111" dur="1000" fill="hold"/>
                                        <p:tgtEl>
                                          <p:spTgt spid="131"/>
                                        </p:tgtEl>
                                        <p:attrNameLst>
                                          <p:attrName>ppt_w</p:attrName>
                                        </p:attrNameLst>
                                      </p:cBhvr>
                                      <p:tavLst>
                                        <p:tav tm="0">
                                          <p:val>
                                            <p:fltVal val="0"/>
                                          </p:val>
                                        </p:tav>
                                        <p:tav tm="100000">
                                          <p:val>
                                            <p:strVal val="#ppt_w"/>
                                          </p:val>
                                        </p:tav>
                                      </p:tavLst>
                                    </p:anim>
                                    <p:anim calcmode="lin" valueType="num">
                                      <p:cBhvr>
                                        <p:cTn id="112" dur="1000" fill="hold"/>
                                        <p:tgtEl>
                                          <p:spTgt spid="131"/>
                                        </p:tgtEl>
                                        <p:attrNameLst>
                                          <p:attrName>ppt_h</p:attrName>
                                        </p:attrNameLst>
                                      </p:cBhvr>
                                      <p:tavLst>
                                        <p:tav tm="0">
                                          <p:val>
                                            <p:fltVal val="0"/>
                                          </p:val>
                                        </p:tav>
                                        <p:tav tm="100000">
                                          <p:val>
                                            <p:strVal val="#ppt_h"/>
                                          </p:val>
                                        </p:tav>
                                      </p:tavLst>
                                    </p:anim>
                                    <p:animEffect transition="in" filter="fade">
                                      <p:cBhvr>
                                        <p:cTn id="113" dur="1000"/>
                                        <p:tgtEl>
                                          <p:spTgt spid="131"/>
                                        </p:tgtEl>
                                      </p:cBhvr>
                                    </p:animEffect>
                                  </p:childTnLst>
                                </p:cTn>
                              </p:par>
                              <p:par>
                                <p:cTn id="114" presetID="53" presetClass="entr" presetSubtype="16" fill="hold" nodeType="withEffect">
                                  <p:stCondLst>
                                    <p:cond delay="0"/>
                                  </p:stCondLst>
                                  <p:childTnLst>
                                    <p:set>
                                      <p:cBhvr>
                                        <p:cTn id="115" dur="1" fill="hold">
                                          <p:stCondLst>
                                            <p:cond delay="0"/>
                                          </p:stCondLst>
                                        </p:cTn>
                                        <p:tgtEl>
                                          <p:spTgt spid="132"/>
                                        </p:tgtEl>
                                        <p:attrNameLst>
                                          <p:attrName>style.visibility</p:attrName>
                                        </p:attrNameLst>
                                      </p:cBhvr>
                                      <p:to>
                                        <p:strVal val="visible"/>
                                      </p:to>
                                    </p:set>
                                    <p:anim calcmode="lin" valueType="num">
                                      <p:cBhvr>
                                        <p:cTn id="116" dur="1000" fill="hold"/>
                                        <p:tgtEl>
                                          <p:spTgt spid="132"/>
                                        </p:tgtEl>
                                        <p:attrNameLst>
                                          <p:attrName>ppt_w</p:attrName>
                                        </p:attrNameLst>
                                      </p:cBhvr>
                                      <p:tavLst>
                                        <p:tav tm="0">
                                          <p:val>
                                            <p:fltVal val="0"/>
                                          </p:val>
                                        </p:tav>
                                        <p:tav tm="100000">
                                          <p:val>
                                            <p:strVal val="#ppt_w"/>
                                          </p:val>
                                        </p:tav>
                                      </p:tavLst>
                                    </p:anim>
                                    <p:anim calcmode="lin" valueType="num">
                                      <p:cBhvr>
                                        <p:cTn id="117" dur="1000" fill="hold"/>
                                        <p:tgtEl>
                                          <p:spTgt spid="132"/>
                                        </p:tgtEl>
                                        <p:attrNameLst>
                                          <p:attrName>ppt_h</p:attrName>
                                        </p:attrNameLst>
                                      </p:cBhvr>
                                      <p:tavLst>
                                        <p:tav tm="0">
                                          <p:val>
                                            <p:fltVal val="0"/>
                                          </p:val>
                                        </p:tav>
                                        <p:tav tm="100000">
                                          <p:val>
                                            <p:strVal val="#ppt_h"/>
                                          </p:val>
                                        </p:tav>
                                      </p:tavLst>
                                    </p:anim>
                                    <p:animEffect transition="in" filter="fade">
                                      <p:cBhvr>
                                        <p:cTn id="118" dur="1000"/>
                                        <p:tgtEl>
                                          <p:spTgt spid="132"/>
                                        </p:tgtEl>
                                      </p:cBhvr>
                                    </p:animEffect>
                                  </p:childTnLst>
                                </p:cTn>
                              </p:par>
                            </p:childTnLst>
                          </p:cTn>
                        </p:par>
                      </p:childTnLst>
                    </p:cTn>
                  </p:par>
                  <p:par>
                    <p:cTn id="119" fill="hold">
                      <p:stCondLst>
                        <p:cond delay="indefinite"/>
                      </p:stCondLst>
                      <p:childTnLst>
                        <p:par>
                          <p:cTn id="120" fill="hold">
                            <p:stCondLst>
                              <p:cond delay="0"/>
                            </p:stCondLst>
                            <p:childTnLst>
                              <p:par>
                                <p:cTn id="121" presetID="2" presetClass="entr" presetSubtype="4" fill="hold" nodeType="clickEffect">
                                  <p:stCondLst>
                                    <p:cond delay="0"/>
                                  </p:stCondLst>
                                  <p:childTnLst>
                                    <p:set>
                                      <p:cBhvr>
                                        <p:cTn id="122" dur="1" fill="hold">
                                          <p:stCondLst>
                                            <p:cond delay="0"/>
                                          </p:stCondLst>
                                        </p:cTn>
                                        <p:tgtEl>
                                          <p:spTgt spid="3">
                                            <p:txEl>
                                              <p:pRg st="0" end="0"/>
                                            </p:txEl>
                                          </p:spTgt>
                                        </p:tgtEl>
                                        <p:attrNameLst>
                                          <p:attrName>style.visibility</p:attrName>
                                        </p:attrNameLst>
                                      </p:cBhvr>
                                      <p:to>
                                        <p:strVal val="visible"/>
                                      </p:to>
                                    </p:set>
                                    <p:anim calcmode="lin" valueType="num">
                                      <p:cBhvr additive="base">
                                        <p:cTn id="123"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24" dur="1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25" fill="hold">
                      <p:stCondLst>
                        <p:cond delay="indefinite"/>
                      </p:stCondLst>
                      <p:childTnLst>
                        <p:par>
                          <p:cTn id="126" fill="hold">
                            <p:stCondLst>
                              <p:cond delay="0"/>
                            </p:stCondLst>
                            <p:childTnLst>
                              <p:par>
                                <p:cTn id="127" presetID="2" presetClass="entr" presetSubtype="4" fill="hold" nodeType="clickEffect">
                                  <p:stCondLst>
                                    <p:cond delay="0"/>
                                  </p:stCondLst>
                                  <p:childTnLst>
                                    <p:set>
                                      <p:cBhvr>
                                        <p:cTn id="128" dur="1" fill="hold">
                                          <p:stCondLst>
                                            <p:cond delay="0"/>
                                          </p:stCondLst>
                                        </p:cTn>
                                        <p:tgtEl>
                                          <p:spTgt spid="3">
                                            <p:txEl>
                                              <p:pRg st="1" end="1"/>
                                            </p:txEl>
                                          </p:spTgt>
                                        </p:tgtEl>
                                        <p:attrNameLst>
                                          <p:attrName>style.visibility</p:attrName>
                                        </p:attrNameLst>
                                      </p:cBhvr>
                                      <p:to>
                                        <p:strVal val="visible"/>
                                      </p:to>
                                    </p:set>
                                    <p:anim calcmode="lin" valueType="num">
                                      <p:cBhvr additive="base">
                                        <p:cTn id="129"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30" dur="1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Mathematische Lösung</a:t>
            </a:r>
            <a:endParaRPr lang="de-DE" dirty="0"/>
          </a:p>
        </p:txBody>
      </p:sp>
      <p:sp>
        <p:nvSpPr>
          <p:cNvPr id="3" name="Inhaltsplatzhalter 2"/>
          <p:cNvSpPr>
            <a:spLocks noGrp="1"/>
          </p:cNvSpPr>
          <p:nvPr>
            <p:ph idx="1"/>
          </p:nvPr>
        </p:nvSpPr>
        <p:spPr/>
        <p:txBody>
          <a:bodyPr>
            <a:normAutofit/>
          </a:bodyPr>
          <a:lstStyle/>
          <a:p>
            <a:r>
              <a:rPr lang="de-DE" sz="2400" dirty="0" smtClean="0"/>
              <a:t>Der Spieler kann hinter jedem Tor mit gleicher Wahrscheinlichkeit den Hauptgewinn erwarten. </a:t>
            </a:r>
            <a:r>
              <a:rPr lang="de-DE" sz="2400" dirty="0"/>
              <a:t>Die </a:t>
            </a:r>
            <a:r>
              <a:rPr lang="de-DE" sz="2400" dirty="0" smtClean="0"/>
              <a:t>Wahrscheinlichkeit, dass der Gewinn </a:t>
            </a:r>
            <a:r>
              <a:rPr lang="de-DE" sz="2400" dirty="0" smtClean="0"/>
              <a:t>hinter dem Tor, welches der Spieler auswählte, liegt, beträgt </a:t>
            </a:r>
            <a:r>
              <a:rPr lang="de-DE" sz="2400" dirty="0"/>
              <a:t>1/3 (</a:t>
            </a:r>
            <a:r>
              <a:rPr lang="de-DE" sz="2400" dirty="0" smtClean="0"/>
              <a:t>33,3%).</a:t>
            </a:r>
            <a:r>
              <a:rPr lang="de-DE" sz="2400" dirty="0" smtClean="0"/>
              <a:t>Die </a:t>
            </a:r>
            <a:r>
              <a:rPr lang="de-DE" sz="2400" dirty="0"/>
              <a:t>Wahrscheinlichkeit, </a:t>
            </a:r>
            <a:r>
              <a:rPr lang="de-DE" sz="2400" dirty="0" smtClean="0"/>
              <a:t>dass </a:t>
            </a:r>
            <a:r>
              <a:rPr lang="de-DE" sz="2400" dirty="0"/>
              <a:t>sich der </a:t>
            </a:r>
            <a:r>
              <a:rPr lang="de-DE" sz="2400" dirty="0" smtClean="0"/>
              <a:t>Hauptgewinn nicht </a:t>
            </a:r>
            <a:r>
              <a:rPr lang="de-DE" sz="2400" dirty="0"/>
              <a:t>hinter dem gewählten Tor befindet, also hinter einem der anderen </a:t>
            </a:r>
            <a:r>
              <a:rPr lang="de-DE" sz="2400" dirty="0" smtClean="0"/>
              <a:t>Tore, </a:t>
            </a:r>
            <a:r>
              <a:rPr lang="de-DE" sz="2400" dirty="0"/>
              <a:t>ist folglich 2/3 (</a:t>
            </a:r>
            <a:r>
              <a:rPr lang="de-DE" sz="2400" dirty="0" smtClean="0"/>
              <a:t>66,6%).</a:t>
            </a:r>
            <a:endParaRPr lang="de-DE" sz="2400" dirty="0"/>
          </a:p>
        </p:txBody>
      </p:sp>
      <p:pic>
        <p:nvPicPr>
          <p:cNvPr id="1026" name="Picture 2" descr="http://www.mister-mueller.de/mathe/beispiele/ziege/images/ziege1.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71800" y="4869160"/>
            <a:ext cx="3667125" cy="14192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7447849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1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nodeType="clickEffect">
                                  <p:stCondLst>
                                    <p:cond delay="0"/>
                                  </p:stCondLst>
                                  <p:childTnLst>
                                    <p:set>
                                      <p:cBhvr>
                                        <p:cTn id="16" dur="1" fill="hold">
                                          <p:stCondLst>
                                            <p:cond delay="0"/>
                                          </p:stCondLst>
                                        </p:cTn>
                                        <p:tgtEl>
                                          <p:spTgt spid="1026"/>
                                        </p:tgtEl>
                                        <p:attrNameLst>
                                          <p:attrName>style.visibility</p:attrName>
                                        </p:attrNameLst>
                                      </p:cBhvr>
                                      <p:to>
                                        <p:strVal val="visible"/>
                                      </p:to>
                                    </p:set>
                                    <p:animEffect transition="in" filter="fade">
                                      <p:cBhvr>
                                        <p:cTn id="17" dur="1000"/>
                                        <p:tgtEl>
                                          <p:spTgt spid="1026"/>
                                        </p:tgtEl>
                                      </p:cBhvr>
                                    </p:animEffect>
                                    <p:anim calcmode="lin" valueType="num">
                                      <p:cBhvr>
                                        <p:cTn id="18" dur="1000" fill="hold"/>
                                        <p:tgtEl>
                                          <p:spTgt spid="1026"/>
                                        </p:tgtEl>
                                        <p:attrNameLst>
                                          <p:attrName>ppt_x</p:attrName>
                                        </p:attrNameLst>
                                      </p:cBhvr>
                                      <p:tavLst>
                                        <p:tav tm="0">
                                          <p:val>
                                            <p:strVal val="#ppt_x"/>
                                          </p:val>
                                        </p:tav>
                                        <p:tav tm="100000">
                                          <p:val>
                                            <p:strVal val="#ppt_x"/>
                                          </p:val>
                                        </p:tav>
                                      </p:tavLst>
                                    </p:anim>
                                    <p:anim calcmode="lin" valueType="num">
                                      <p:cBhvr>
                                        <p:cTn id="19" dur="1000" fill="hold"/>
                                        <p:tgtEl>
                                          <p:spTgt spid="10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Mathematische Lösung</a:t>
            </a:r>
            <a:endParaRPr lang="de-DE" dirty="0"/>
          </a:p>
        </p:txBody>
      </p:sp>
      <p:sp>
        <p:nvSpPr>
          <p:cNvPr id="3" name="Inhaltsplatzhalter 2"/>
          <p:cNvSpPr>
            <a:spLocks noGrp="1"/>
          </p:cNvSpPr>
          <p:nvPr>
            <p:ph idx="1"/>
          </p:nvPr>
        </p:nvSpPr>
        <p:spPr/>
        <p:txBody>
          <a:bodyPr>
            <a:normAutofit/>
          </a:bodyPr>
          <a:lstStyle/>
          <a:p>
            <a:r>
              <a:rPr lang="de-DE" sz="2400" dirty="0" smtClean="0"/>
              <a:t>Als der Moderator eine der beiden verbliebenen Tore öffnet, erfährt der </a:t>
            </a:r>
            <a:r>
              <a:rPr lang="de-DE" sz="2400" dirty="0"/>
              <a:t>Spieler wie sich die 2/3 Wahrscheinlichkeit auf </a:t>
            </a:r>
            <a:r>
              <a:rPr lang="de-DE" sz="2400" dirty="0" smtClean="0"/>
              <a:t>die übrigen Tore verteilt. Das heißt, dass</a:t>
            </a:r>
            <a:r>
              <a:rPr lang="de-DE" sz="2400" dirty="0"/>
              <a:t> </a:t>
            </a:r>
            <a:r>
              <a:rPr lang="de-DE" sz="2400" dirty="0" smtClean="0"/>
              <a:t>d</a:t>
            </a:r>
            <a:r>
              <a:rPr lang="de-DE" sz="2400" dirty="0" smtClean="0"/>
              <a:t>as </a:t>
            </a:r>
            <a:r>
              <a:rPr lang="de-DE" sz="2400" dirty="0"/>
              <a:t>Tor, welches der Moderator geöffnet hat</a:t>
            </a:r>
            <a:r>
              <a:rPr lang="de-DE" sz="2400" dirty="0" smtClean="0"/>
              <a:t>, </a:t>
            </a:r>
            <a:r>
              <a:rPr lang="de-DE" sz="2400" dirty="0"/>
              <a:t>nichts von den </a:t>
            </a:r>
            <a:r>
              <a:rPr lang="de-DE" sz="2400" dirty="0" smtClean="0"/>
              <a:t>2/3 </a:t>
            </a:r>
            <a:r>
              <a:rPr lang="de-DE" sz="2400" dirty="0" err="1" smtClean="0"/>
              <a:t>erhällt</a:t>
            </a:r>
            <a:r>
              <a:rPr lang="de-DE" sz="2400" dirty="0" smtClean="0"/>
              <a:t>, </a:t>
            </a:r>
            <a:r>
              <a:rPr lang="de-DE" sz="2400" dirty="0"/>
              <a:t>das </a:t>
            </a:r>
            <a:r>
              <a:rPr lang="de-DE" sz="2400" dirty="0" smtClean="0"/>
              <a:t>andere </a:t>
            </a:r>
            <a:r>
              <a:rPr lang="de-DE" sz="2400" dirty="0"/>
              <a:t>Tor bekommt alles.</a:t>
            </a:r>
          </a:p>
        </p:txBody>
      </p:sp>
      <p:pic>
        <p:nvPicPr>
          <p:cNvPr id="2050" name="Picture 2" descr="http://www.mister-mueller.de/mathe/beispiele/ziege/images/ziege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4293096"/>
            <a:ext cx="3667125" cy="1419226"/>
          </a:xfrm>
          <a:prstGeom prst="rect">
            <a:avLst/>
          </a:prstGeom>
          <a:noFill/>
          <a:extLst>
            <a:ext uri="{909E8E84-426E-40DD-AFC4-6F175D3DCCD1}">
              <a14:hiddenFill xmlns:a14="http://schemas.microsoft.com/office/drawing/2010/main">
                <a:solidFill>
                  <a:srgbClr val="FFFFFF"/>
                </a:solidFill>
              </a14:hiddenFill>
            </a:ext>
          </a:extLst>
        </p:spPr>
      </p:pic>
      <p:sp>
        <p:nvSpPr>
          <p:cNvPr id="4" name="Rechteck 3"/>
          <p:cNvSpPr/>
          <p:nvPr/>
        </p:nvSpPr>
        <p:spPr>
          <a:xfrm>
            <a:off x="4103440" y="3700264"/>
            <a:ext cx="5040560" cy="3046988"/>
          </a:xfrm>
          <a:prstGeom prst="rect">
            <a:avLst/>
          </a:prstGeom>
        </p:spPr>
        <p:txBody>
          <a:bodyPr wrap="square">
            <a:spAutoFit/>
          </a:bodyPr>
          <a:lstStyle/>
          <a:p>
            <a:pPr marL="548640" indent="-411480">
              <a:spcBef>
                <a:spcPct val="20000"/>
              </a:spcBef>
              <a:buClr>
                <a:schemeClr val="tx1">
                  <a:shade val="95000"/>
                </a:schemeClr>
              </a:buClr>
              <a:buSzPct val="65000"/>
              <a:buFont typeface="Wingdings 2"/>
              <a:buChar char=""/>
            </a:pPr>
            <a:r>
              <a:rPr lang="de-DE" sz="2400" dirty="0"/>
              <a:t>Wenn der Spieler bei seiner ersten Wahl bleibt, hat er mit der </a:t>
            </a:r>
            <a:r>
              <a:rPr lang="de-DE" sz="2400" dirty="0" smtClean="0"/>
              <a:t>Wahrscheinlichkeit von 33,3% </a:t>
            </a:r>
            <a:r>
              <a:rPr lang="de-DE" sz="2400" dirty="0"/>
              <a:t>ein Auto gewonnen.</a:t>
            </a:r>
            <a:br>
              <a:rPr lang="de-DE" sz="2400" dirty="0"/>
            </a:br>
            <a:r>
              <a:rPr lang="de-DE" sz="2400" dirty="0"/>
              <a:t>Wenn der Spieler das Tor wechselt, hat er mit Wahrscheinlichkeit </a:t>
            </a:r>
            <a:r>
              <a:rPr lang="de-DE" sz="2400" dirty="0" smtClean="0"/>
              <a:t>von 66,6% </a:t>
            </a:r>
            <a:r>
              <a:rPr lang="de-DE" sz="2400" dirty="0"/>
              <a:t>das richtige </a:t>
            </a:r>
            <a:r>
              <a:rPr lang="de-DE" sz="2400" dirty="0" smtClean="0"/>
              <a:t>Tor gewählt.</a:t>
            </a:r>
            <a:endParaRPr lang="de-DE" sz="2400" dirty="0"/>
          </a:p>
        </p:txBody>
      </p:sp>
    </p:spTree>
    <p:extLst>
      <p:ext uri="{BB962C8B-B14F-4D97-AF65-F5344CB8AC3E}">
        <p14:creationId xmlns:p14="http://schemas.microsoft.com/office/powerpoint/2010/main" val="349374703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linds(horizontal)">
                                      <p:cBhvr>
                                        <p:cTn id="7" dur="10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1000"/>
                                        <p:tgtEl>
                                          <p:spTgt spid="2050"/>
                                        </p:tgtEl>
                                      </p:cBhvr>
                                    </p:animEffect>
                                    <p:anim calcmode="lin" valueType="num">
                                      <p:cBhvr>
                                        <p:cTn id="13" dur="1000" fill="hold"/>
                                        <p:tgtEl>
                                          <p:spTgt spid="2050"/>
                                        </p:tgtEl>
                                        <p:attrNameLst>
                                          <p:attrName>ppt_x</p:attrName>
                                        </p:attrNameLst>
                                      </p:cBhvr>
                                      <p:tavLst>
                                        <p:tav tm="0">
                                          <p:val>
                                            <p:strVal val="#ppt_x"/>
                                          </p:val>
                                        </p:tav>
                                        <p:tav tm="100000">
                                          <p:val>
                                            <p:strVal val="#ppt_x"/>
                                          </p:val>
                                        </p:tav>
                                      </p:tavLst>
                                    </p:anim>
                                    <p:anim calcmode="lin" valueType="num">
                                      <p:cBhvr>
                                        <p:cTn id="14"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nodeType="click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blinds(horizontal)">
                                      <p:cBhvr>
                                        <p:cTn id="19" dur="10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normAutofit fontScale="90000"/>
          </a:bodyPr>
          <a:lstStyle/>
          <a:p>
            <a:r>
              <a:rPr lang="de-DE" dirty="0" smtClean="0"/>
              <a:t>Bessere Schilderung der Lösung</a:t>
            </a:r>
            <a:endParaRPr lang="de-DE" dirty="0"/>
          </a:p>
        </p:txBody>
      </p:sp>
      <p:sp>
        <p:nvSpPr>
          <p:cNvPr id="3" name="Inhaltsplatzhalter 2"/>
          <p:cNvSpPr>
            <a:spLocks noGrp="1"/>
          </p:cNvSpPr>
          <p:nvPr>
            <p:ph idx="1"/>
          </p:nvPr>
        </p:nvSpPr>
        <p:spPr/>
        <p:txBody>
          <a:bodyPr>
            <a:normAutofit/>
          </a:bodyPr>
          <a:lstStyle/>
          <a:p>
            <a:r>
              <a:rPr lang="de-DE" sz="2400" dirty="0"/>
              <a:t>Diesmal </a:t>
            </a:r>
            <a:r>
              <a:rPr lang="de-DE" sz="2400" dirty="0" smtClean="0"/>
              <a:t>muss </a:t>
            </a:r>
            <a:r>
              <a:rPr lang="de-DE" sz="2400" dirty="0"/>
              <a:t>der Spieler nicht aus drei Toren das richtige wählen, sondern aus </a:t>
            </a:r>
            <a:r>
              <a:rPr lang="de-DE" sz="2400" dirty="0" smtClean="0"/>
              <a:t>1000.</a:t>
            </a:r>
            <a:r>
              <a:rPr lang="de-DE" sz="2400" dirty="0"/>
              <a:t/>
            </a:r>
            <a:br>
              <a:rPr lang="de-DE" sz="2400" dirty="0"/>
            </a:br>
            <a:r>
              <a:rPr lang="de-DE" sz="2400" dirty="0"/>
              <a:t>Die Wahrscheinlichkeit, </a:t>
            </a:r>
            <a:r>
              <a:rPr lang="de-DE" sz="2400" dirty="0" smtClean="0"/>
              <a:t>dass </a:t>
            </a:r>
            <a:r>
              <a:rPr lang="de-DE" sz="2400" dirty="0"/>
              <a:t>die erste </a:t>
            </a:r>
            <a:r>
              <a:rPr lang="de-DE" sz="2400" dirty="0" smtClean="0"/>
              <a:t>Wahl des Spielers </a:t>
            </a:r>
            <a:r>
              <a:rPr lang="de-DE" sz="2400" dirty="0"/>
              <a:t>richtig ist, </a:t>
            </a:r>
            <a:r>
              <a:rPr lang="de-DE" sz="2400" dirty="0" smtClean="0"/>
              <a:t>beträgt </a:t>
            </a:r>
            <a:r>
              <a:rPr lang="de-DE" sz="2400" dirty="0"/>
              <a:t>1/1000. Die Wahrscheinlichkeit, </a:t>
            </a:r>
            <a:r>
              <a:rPr lang="de-DE" sz="2400" dirty="0" smtClean="0"/>
              <a:t>dass </a:t>
            </a:r>
            <a:r>
              <a:rPr lang="de-DE" sz="2400" dirty="0"/>
              <a:t>der Wagen hinter </a:t>
            </a:r>
            <a:r>
              <a:rPr lang="de-DE" sz="2400" dirty="0" smtClean="0"/>
              <a:t>einem</a:t>
            </a:r>
            <a:r>
              <a:rPr lang="de-DE" sz="2400" dirty="0" smtClean="0"/>
              <a:t> </a:t>
            </a:r>
            <a:r>
              <a:rPr lang="de-DE" sz="2400" dirty="0"/>
              <a:t>der anderen Tore </a:t>
            </a:r>
            <a:r>
              <a:rPr lang="de-DE" sz="2400" dirty="0" smtClean="0"/>
              <a:t>befindet, </a:t>
            </a:r>
            <a:r>
              <a:rPr lang="de-DE" sz="2400" dirty="0"/>
              <a:t>ist dagegen 999/1000. Jetzt öffnet der Moderator </a:t>
            </a:r>
            <a:r>
              <a:rPr lang="de-DE" sz="2400" dirty="0" smtClean="0"/>
              <a:t>998 weitere Tore. </a:t>
            </a:r>
            <a:r>
              <a:rPr lang="de-DE" sz="2400" dirty="0" smtClean="0"/>
              <a:t>Die Chance dass der Hauptgewinn hinter einem </a:t>
            </a:r>
            <a:r>
              <a:rPr lang="de-DE" sz="2400" smtClean="0"/>
              <a:t>der </a:t>
            </a:r>
            <a:r>
              <a:rPr lang="de-DE" sz="2400" smtClean="0"/>
              <a:t>2 </a:t>
            </a:r>
            <a:r>
              <a:rPr lang="de-DE" sz="2400" dirty="0" smtClean="0"/>
              <a:t>verbliebenen Toren </a:t>
            </a:r>
            <a:r>
              <a:rPr lang="de-DE" sz="2400" dirty="0" smtClean="0"/>
              <a:t>steckt als hinter dem, den man zuerst </a:t>
            </a:r>
            <a:r>
              <a:rPr lang="de-DE" sz="2400" dirty="0" smtClean="0"/>
              <a:t>wählte, </a:t>
            </a:r>
            <a:r>
              <a:rPr lang="de-DE" sz="2400" dirty="0" smtClean="0"/>
              <a:t>ist also viel größer.</a:t>
            </a:r>
            <a:endParaRPr lang="de-DE" sz="2400" dirty="0"/>
          </a:p>
        </p:txBody>
      </p:sp>
    </p:spTree>
    <p:extLst>
      <p:ext uri="{BB962C8B-B14F-4D97-AF65-F5344CB8AC3E}">
        <p14:creationId xmlns:p14="http://schemas.microsoft.com/office/powerpoint/2010/main" val="3982773082"/>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dirty="0" smtClean="0"/>
              <a:t>Fazit</a:t>
            </a:r>
            <a:endParaRPr lang="de-DE" dirty="0"/>
          </a:p>
        </p:txBody>
      </p:sp>
      <p:sp>
        <p:nvSpPr>
          <p:cNvPr id="3" name="Inhaltsplatzhalter 2"/>
          <p:cNvSpPr>
            <a:spLocks noGrp="1"/>
          </p:cNvSpPr>
          <p:nvPr>
            <p:ph idx="1"/>
          </p:nvPr>
        </p:nvSpPr>
        <p:spPr>
          <a:xfrm>
            <a:off x="467544" y="2708920"/>
            <a:ext cx="8229600" cy="2260848"/>
          </a:xfrm>
        </p:spPr>
        <p:txBody>
          <a:bodyPr/>
          <a:lstStyle/>
          <a:p>
            <a:r>
              <a:rPr lang="de-DE" dirty="0" smtClean="0"/>
              <a:t>Man hat nun gesehen, dass wechseln sicher die bessere Variante ist als bleiben um zu Gewinnen. Man braucht jedoch trotzdem noch ein bisschen Glück auf seiner Seite.</a:t>
            </a:r>
            <a:endParaRPr lang="de-DE" dirty="0"/>
          </a:p>
        </p:txBody>
      </p:sp>
    </p:spTree>
    <p:extLst>
      <p:ext uri="{BB962C8B-B14F-4D97-AF65-F5344CB8AC3E}">
        <p14:creationId xmlns:p14="http://schemas.microsoft.com/office/powerpoint/2010/main" val="228691071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blinds(horizontal)">
                                      <p:cBhvr>
                                        <p:cTn id="12" dur="1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p:txBody>
          <a:bodyPr/>
          <a:lstStyle/>
          <a:p>
            <a:pPr marL="137160" indent="0" algn="ctr">
              <a:buNone/>
            </a:pPr>
            <a:endParaRPr lang="de-DE" dirty="0" smtClean="0"/>
          </a:p>
          <a:p>
            <a:pPr marL="137160" indent="0" algn="ctr">
              <a:buNone/>
            </a:pPr>
            <a:endParaRPr lang="de-DE" dirty="0"/>
          </a:p>
          <a:p>
            <a:pPr marL="137160" indent="0" algn="ctr">
              <a:buNone/>
            </a:pPr>
            <a:r>
              <a:rPr lang="de-DE" sz="5400" dirty="0" smtClean="0"/>
              <a:t>Danke für </a:t>
            </a:r>
            <a:r>
              <a:rPr lang="de-DE" sz="5400" dirty="0" smtClean="0"/>
              <a:t>Ihr </a:t>
            </a:r>
          </a:p>
          <a:p>
            <a:pPr marL="137160" indent="0" algn="ctr">
              <a:buNone/>
            </a:pPr>
            <a:r>
              <a:rPr lang="de-DE" sz="5400" dirty="0" smtClean="0"/>
              <a:t>Interesse</a:t>
            </a:r>
            <a:endParaRPr lang="de-DE" sz="5400" dirty="0"/>
          </a:p>
        </p:txBody>
      </p:sp>
    </p:spTree>
    <p:extLst>
      <p:ext uri="{BB962C8B-B14F-4D97-AF65-F5344CB8AC3E}">
        <p14:creationId xmlns:p14="http://schemas.microsoft.com/office/powerpoint/2010/main" val="250220314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10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1000"/>
                                        <p:tgtEl>
                                          <p:spTgt spid="3">
                                            <p:txEl>
                                              <p:pRg st="2" end="2"/>
                                            </p:txEl>
                                          </p:spTgt>
                                        </p:tgtEl>
                                      </p:cBhvr>
                                    </p:animEffect>
                                  </p:childTnLst>
                                </p:cTn>
                              </p:par>
                              <p:par>
                                <p:cTn id="10" presetID="53" presetClass="entr" presetSubtype="16" fill="hold" nodeType="withEffect">
                                  <p:stCondLst>
                                    <p:cond delay="0"/>
                                  </p:stCondLst>
                                  <p:childTnLst>
                                    <p:set>
                                      <p:cBhvr>
                                        <p:cTn id="11" dur="1" fill="hold">
                                          <p:stCondLst>
                                            <p:cond delay="0"/>
                                          </p:stCondLst>
                                        </p:cTn>
                                        <p:tgtEl>
                                          <p:spTgt spid="3">
                                            <p:txEl>
                                              <p:pRg st="3" end="3"/>
                                            </p:txEl>
                                          </p:spTgt>
                                        </p:tgtEl>
                                        <p:attrNameLst>
                                          <p:attrName>style.visibility</p:attrName>
                                        </p:attrNameLst>
                                      </p:cBhvr>
                                      <p:to>
                                        <p:strVal val="visible"/>
                                      </p:to>
                                    </p:set>
                                    <p:anim calcmode="lin" valueType="num">
                                      <p:cBhvr>
                                        <p:cTn id="12" dur="1000" fill="hold"/>
                                        <p:tgtEl>
                                          <p:spTgt spid="3">
                                            <p:txEl>
                                              <p:pRg st="3" end="3"/>
                                            </p:txEl>
                                          </p:spTgt>
                                        </p:tgtEl>
                                        <p:attrNameLst>
                                          <p:attrName>ppt_w</p:attrName>
                                        </p:attrNameLst>
                                      </p:cBhvr>
                                      <p:tavLst>
                                        <p:tav tm="0">
                                          <p:val>
                                            <p:fltVal val="0"/>
                                          </p:val>
                                        </p:tav>
                                        <p:tav tm="100000">
                                          <p:val>
                                            <p:strVal val="#ppt_w"/>
                                          </p:val>
                                        </p:tav>
                                      </p:tavLst>
                                    </p:anim>
                                    <p:anim calcmode="lin" valueType="num">
                                      <p:cBhvr>
                                        <p:cTn id="13" dur="10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14" dur="10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nanke">
  <a:themeElements>
    <a:clrScheme name="Ananke">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nanke">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nanke">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0</TotalTime>
  <Words>379</Words>
  <Application>Microsoft Office PowerPoint</Application>
  <PresentationFormat>Bildschirmpräsentation (4:3)</PresentationFormat>
  <Paragraphs>42</Paragraphs>
  <Slides>9</Slides>
  <Notes>0</Notes>
  <HiddenSlides>0</HiddenSlides>
  <MMClips>0</MMClips>
  <ScaleCrop>false</ScaleCrop>
  <HeadingPairs>
    <vt:vector size="4" baseType="variant">
      <vt:variant>
        <vt:lpstr>Design</vt:lpstr>
      </vt:variant>
      <vt:variant>
        <vt:i4>1</vt:i4>
      </vt:variant>
      <vt:variant>
        <vt:lpstr>Folientitel</vt:lpstr>
      </vt:variant>
      <vt:variant>
        <vt:i4>9</vt:i4>
      </vt:variant>
    </vt:vector>
  </HeadingPairs>
  <TitlesOfParts>
    <vt:vector size="10" baseType="lpstr">
      <vt:lpstr>Ananke</vt:lpstr>
      <vt:lpstr>PowerPoint-Präsentation</vt:lpstr>
      <vt:lpstr>Monty Hall</vt:lpstr>
      <vt:lpstr>Spielanleitung</vt:lpstr>
      <vt:lpstr>Selbstversuch</vt:lpstr>
      <vt:lpstr>Mathematische Lösung</vt:lpstr>
      <vt:lpstr>Mathematische Lösung</vt:lpstr>
      <vt:lpstr>Bessere Schilderung der Lösung</vt:lpstr>
      <vt:lpstr>Fazit</vt:lpstr>
      <vt:lpstr>PowerPoint-Präsentation</vt:lpstr>
    </vt:vector>
  </TitlesOfParts>
  <Company>Realgymnasium Brixen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Das Ziegenproblem</dc:title>
  <dc:creator>Zingerle, Fabian</dc:creator>
  <cp:lastModifiedBy>Zingerle, Fabian</cp:lastModifiedBy>
  <cp:revision>19</cp:revision>
  <dcterms:created xsi:type="dcterms:W3CDTF">2012-03-27T07:07:14Z</dcterms:created>
  <dcterms:modified xsi:type="dcterms:W3CDTF">2012-03-31T09:35:27Z</dcterms:modified>
</cp:coreProperties>
</file>