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8" r:id="rId6"/>
    <p:sldId id="266" r:id="rId7"/>
    <p:sldId id="267" r:id="rId8"/>
    <p:sldId id="260" r:id="rId9"/>
    <p:sldId id="261" r:id="rId10"/>
    <p:sldId id="280" r:id="rId11"/>
    <p:sldId id="274" r:id="rId12"/>
    <p:sldId id="281" r:id="rId13"/>
    <p:sldId id="262" r:id="rId14"/>
    <p:sldId id="263" r:id="rId15"/>
    <p:sldId id="282" r:id="rId16"/>
    <p:sldId id="275" r:id="rId17"/>
    <p:sldId id="283" r:id="rId18"/>
    <p:sldId id="271" r:id="rId19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705" autoAdjust="0"/>
  </p:normalViewPr>
  <p:slideViewPr>
    <p:cSldViewPr>
      <p:cViewPr varScale="1">
        <p:scale>
          <a:sx n="97" d="100"/>
          <a:sy n="97" d="100"/>
        </p:scale>
        <p:origin x="-114" y="-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2C176-C3DC-4CE1-9AAC-BAAEF534D48A}" type="datetimeFigureOut">
              <a:rPr lang="it-IT" smtClean="0"/>
              <a:t>31/03/2012</a:t>
            </a:fld>
            <a:endParaRPr lang="it-I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it-I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72120-B4B8-4507-B369-F3E80CBB71E2}" type="slidenum">
              <a:rPr lang="it-IT" smtClean="0"/>
              <a:t>‹Nr.›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414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2120-B4B8-4507-B369-F3E80CBB71E2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6041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2120-B4B8-4507-B369-F3E80CBB71E2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6041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72120-B4B8-4507-B369-F3E80CBB71E2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6041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27BE2C73-B9BE-4AB3-B876-D20314303D16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CD869E4C-5614-4F11-B69B-EDB483B08C77}" type="slidenum">
              <a:rPr lang="de-DE" smtClean="0"/>
              <a:t>‹Nr.›</a:t>
            </a:fld>
            <a:endParaRPr lang="de-DE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Simulation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Das Ziegenproblem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9914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700">
        <p14:ripple/>
      </p:transition>
    </mc:Choice>
    <mc:Fallback xmlns="">
      <p:transition spd="slow" advClick="0" advTm="1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nteraktive Schaltfläche: Anpassen 10">
            <a:hlinkClick r:id="rId2" action="ppaction://hlinksldjump" highlightClick="1"/>
          </p:cNvPr>
          <p:cNvSpPr/>
          <p:nvPr/>
        </p:nvSpPr>
        <p:spPr>
          <a:xfrm>
            <a:off x="755576" y="1772816"/>
            <a:ext cx="1944216" cy="309634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Interaktive Schaltfläche: Anpassen 12">
            <a:hlinkClick r:id="rId3" action="ppaction://hlinksldjump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teraktive Schaltfläche: Anpassen 13">
            <a:hlinkClick r:id="rId4" action="ppaction://hlinksldjump" highlightClick="1"/>
          </p:cNvPr>
          <p:cNvSpPr/>
          <p:nvPr/>
        </p:nvSpPr>
        <p:spPr>
          <a:xfrm>
            <a:off x="6372200" y="1772816"/>
            <a:ext cx="1944216" cy="309634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feld 1"/>
          <p:cNvSpPr txBox="1"/>
          <p:nvPr/>
        </p:nvSpPr>
        <p:spPr>
          <a:xfrm>
            <a:off x="611560" y="548680"/>
            <a:ext cx="66247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b="1" dirty="0" smtClean="0"/>
              <a:t>Tür aussuchen:</a:t>
            </a:r>
            <a:endParaRPr lang="de-DE" sz="4400" b="1" dirty="0"/>
          </a:p>
        </p:txBody>
      </p:sp>
      <p:sp>
        <p:nvSpPr>
          <p:cNvPr id="3" name="Textfeld 2">
            <a:hlinkClick r:id="rId2" action="ppaction://hlinksldjump"/>
          </p:cNvPr>
          <p:cNvSpPr txBox="1"/>
          <p:nvPr/>
        </p:nvSpPr>
        <p:spPr>
          <a:xfrm>
            <a:off x="1349642" y="1997549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10" name="Textfeld 9">
            <a:hlinkClick r:id="rId4" action="ppaction://hlinksldjump"/>
          </p:cNvPr>
          <p:cNvSpPr txBox="1"/>
          <p:nvPr/>
        </p:nvSpPr>
        <p:spPr>
          <a:xfrm>
            <a:off x="6966266" y="1997549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12" name="Textfeld 11">
            <a:hlinkClick r:id="rId3" action="ppaction://hlinksldjump"/>
          </p:cNvPr>
          <p:cNvSpPr txBox="1"/>
          <p:nvPr/>
        </p:nvSpPr>
        <p:spPr>
          <a:xfrm>
            <a:off x="4157954" y="1997549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15" name="Textfeld 14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</p:spTree>
    <p:extLst>
      <p:ext uri="{BB962C8B-B14F-4D97-AF65-F5344CB8AC3E}">
        <p14:creationId xmlns:p14="http://schemas.microsoft.com/office/powerpoint/2010/main" val="3939484476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nteraktive Schaltfläche: Anpassen 10">
            <a:hlinkClick r:id="rId2" action="ppaction://hlinksldjump" highlightClick="1"/>
          </p:cNvPr>
          <p:cNvSpPr/>
          <p:nvPr/>
        </p:nvSpPr>
        <p:spPr>
          <a:xfrm>
            <a:off x="755576" y="1772816"/>
            <a:ext cx="1944216" cy="3096344"/>
          </a:xfrm>
          <a:prstGeom prst="actionButtonBlank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Interaktive Schaltfläche: Anpassen 12">
            <a:hlinkClick r:id="rId3" action="ppaction://hlinksldjump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4" name="Interaktive Schaltfläche: Anpassen 13">
            <a:hlinkClick r:id="rId4" action="ppaction://hlinksldjump" highlightClick="1"/>
          </p:cNvPr>
          <p:cNvSpPr/>
          <p:nvPr/>
        </p:nvSpPr>
        <p:spPr>
          <a:xfrm>
            <a:off x="6372200" y="1772816"/>
            <a:ext cx="1944216" cy="309634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feld 1">
            <a:hlinkClick r:id="rId3" action="ppaction://hlinksldjump"/>
          </p:cNvPr>
          <p:cNvSpPr txBox="1"/>
          <p:nvPr/>
        </p:nvSpPr>
        <p:spPr>
          <a:xfrm>
            <a:off x="3995936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755576" y="476672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Bleiben oder wechseln?</a:t>
            </a:r>
            <a:endParaRPr lang="de-DE" sz="4000" b="1" dirty="0"/>
          </a:p>
        </p:txBody>
      </p:sp>
      <p:sp>
        <p:nvSpPr>
          <p:cNvPr id="8" name="Textfeld 7">
            <a:hlinkClick r:id="rId2" action="ppaction://hlinksldjump"/>
          </p:cNvPr>
          <p:cNvSpPr txBox="1"/>
          <p:nvPr/>
        </p:nvSpPr>
        <p:spPr>
          <a:xfrm>
            <a:off x="1349642" y="1997549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9" name="Textfeld 8">
            <a:hlinkClick r:id="rId4" action="ppaction://hlinksldjump"/>
          </p:cNvPr>
          <p:cNvSpPr txBox="1"/>
          <p:nvPr/>
        </p:nvSpPr>
        <p:spPr>
          <a:xfrm>
            <a:off x="6966266" y="1997549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10" name="Textfeld 9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</p:spTree>
    <p:extLst>
      <p:ext uri="{BB962C8B-B14F-4D97-AF65-F5344CB8AC3E}">
        <p14:creationId xmlns:p14="http://schemas.microsoft.com/office/powerpoint/2010/main" val="3306717114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nteraktive Schaltfläche: Anpassen 13">
            <a:hlinkClick r:id="" action="ppaction://noaction" highlightClick="1"/>
          </p:cNvPr>
          <p:cNvSpPr/>
          <p:nvPr/>
        </p:nvSpPr>
        <p:spPr>
          <a:xfrm>
            <a:off x="6372200" y="1772816"/>
            <a:ext cx="1944216" cy="3096344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6876256" y="3180999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Auto</a:t>
            </a:r>
          </a:p>
        </p:txBody>
      </p:sp>
      <p:sp>
        <p:nvSpPr>
          <p:cNvPr id="10" name="Interaktive Schaltfläche: Anpassen 9">
            <a:hlinkClick r:id="" action="ppaction://noaction" highlightClick="1"/>
          </p:cNvPr>
          <p:cNvSpPr/>
          <p:nvPr/>
        </p:nvSpPr>
        <p:spPr>
          <a:xfrm>
            <a:off x="755576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2" name="Textfeld 11"/>
          <p:cNvSpPr txBox="1"/>
          <p:nvPr/>
        </p:nvSpPr>
        <p:spPr>
          <a:xfrm>
            <a:off x="1187624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15" name="Interaktive Schaltfläche: Anpassen 14">
            <a:hlinkClick r:id="" action="ppaction://noaction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6" name="Textfeld 15"/>
          <p:cNvSpPr txBox="1"/>
          <p:nvPr/>
        </p:nvSpPr>
        <p:spPr>
          <a:xfrm>
            <a:off x="3995936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  <p:sp>
        <p:nvSpPr>
          <p:cNvPr id="2" name="Textfeld 1"/>
          <p:cNvSpPr txBox="1"/>
          <p:nvPr/>
        </p:nvSpPr>
        <p:spPr>
          <a:xfrm>
            <a:off x="503548" y="33265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Du hast Tür 1 gewählt:</a:t>
            </a:r>
            <a:endParaRPr lang="de-DE" sz="4000" b="1" dirty="0"/>
          </a:p>
        </p:txBody>
      </p:sp>
    </p:spTree>
    <p:extLst>
      <p:ext uri="{BB962C8B-B14F-4D97-AF65-F5344CB8AC3E}">
        <p14:creationId xmlns:p14="http://schemas.microsoft.com/office/powerpoint/2010/main" val="3393402193"/>
      </p:ext>
    </p:extLst>
  </p:cSld>
  <p:clrMapOvr>
    <a:masterClrMapping/>
  </p:clrMapOvr>
  <p:transition spd="med" advClick="0" advTm="2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43100" y="620688"/>
            <a:ext cx="5657800" cy="1055712"/>
          </a:xfrm>
        </p:spPr>
        <p:txBody>
          <a:bodyPr/>
          <a:lstStyle/>
          <a:p>
            <a:r>
              <a:rPr lang="de-DE" b="1" dirty="0" smtClean="0"/>
              <a:t>Verloren!!</a:t>
            </a:r>
            <a:endParaRPr lang="it-IT" b="1" dirty="0"/>
          </a:p>
        </p:txBody>
      </p:sp>
      <p:pic>
        <p:nvPicPr>
          <p:cNvPr id="4" name="Grafik 3" descr="213433">
            <a:hlinkClick r:id="rId2" action="ppaction://hlinksldjump"/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64" y="2057917"/>
            <a:ext cx="4248471" cy="44459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5782363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nteraktive Schaltfläche: Anpassen 13">
            <a:hlinkClick r:id="" action="ppaction://noaction" highlightClick="1"/>
          </p:cNvPr>
          <p:cNvSpPr/>
          <p:nvPr/>
        </p:nvSpPr>
        <p:spPr>
          <a:xfrm>
            <a:off x="6372200" y="1772816"/>
            <a:ext cx="1944216" cy="3096344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6876256" y="3180999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Auto</a:t>
            </a:r>
          </a:p>
        </p:txBody>
      </p:sp>
      <p:sp>
        <p:nvSpPr>
          <p:cNvPr id="10" name="Interaktive Schaltfläche: Anpassen 9">
            <a:hlinkClick r:id="" action="ppaction://noaction" highlightClick="1"/>
          </p:cNvPr>
          <p:cNvSpPr/>
          <p:nvPr/>
        </p:nvSpPr>
        <p:spPr>
          <a:xfrm>
            <a:off x="755576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2" name="Textfeld 11"/>
          <p:cNvSpPr txBox="1"/>
          <p:nvPr/>
        </p:nvSpPr>
        <p:spPr>
          <a:xfrm>
            <a:off x="1187624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15" name="Interaktive Schaltfläche: Anpassen 14">
            <a:hlinkClick r:id="" action="ppaction://noaction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6" name="Textfeld 15"/>
          <p:cNvSpPr txBox="1"/>
          <p:nvPr/>
        </p:nvSpPr>
        <p:spPr>
          <a:xfrm>
            <a:off x="3995936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  <p:sp>
        <p:nvSpPr>
          <p:cNvPr id="11" name="Textfeld 10"/>
          <p:cNvSpPr txBox="1"/>
          <p:nvPr/>
        </p:nvSpPr>
        <p:spPr>
          <a:xfrm>
            <a:off x="503548" y="33265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Du hast Tür 3 gewählt:</a:t>
            </a:r>
            <a:endParaRPr lang="de-DE" sz="4000" b="1" dirty="0"/>
          </a:p>
        </p:txBody>
      </p:sp>
    </p:spTree>
    <p:extLst>
      <p:ext uri="{BB962C8B-B14F-4D97-AF65-F5344CB8AC3E}">
        <p14:creationId xmlns:p14="http://schemas.microsoft.com/office/powerpoint/2010/main" val="3557168514"/>
      </p:ext>
    </p:extLst>
  </p:cSld>
  <p:clrMapOvr>
    <a:masterClrMapping/>
  </p:clrMapOvr>
  <p:transition spd="med" advClick="0" advTm="2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hlinkClick r:id="rId3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282153"/>
          </a:xfrm>
        </p:spPr>
        <p:txBody>
          <a:bodyPr/>
          <a:lstStyle/>
          <a:p>
            <a:r>
              <a:rPr lang="de-DE" b="1" dirty="0" smtClean="0"/>
              <a:t>Du hast ein Auto gewonnen!!</a:t>
            </a:r>
            <a:endParaRPr lang="it-IT" b="1" dirty="0"/>
          </a:p>
        </p:txBody>
      </p:sp>
      <p:pic>
        <p:nvPicPr>
          <p:cNvPr id="4" name="Grafik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56" y="1844824"/>
            <a:ext cx="7737688" cy="457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582021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nteraktive Schaltfläche: Anpassen 10">
            <a:hlinkClick r:id="rId2" action="ppaction://hlinksldjump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Interaktive Schaltfläche: Anpassen 12">
            <a:hlinkClick r:id="rId3" action="ppaction://hlinksldjump" highlightClick="1"/>
          </p:cNvPr>
          <p:cNvSpPr/>
          <p:nvPr/>
        </p:nvSpPr>
        <p:spPr>
          <a:xfrm>
            <a:off x="755576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4" name="Interaktive Schaltfläche: Anpassen 13">
            <a:hlinkClick r:id="rId4" action="ppaction://hlinksldjump" highlightClick="1"/>
          </p:cNvPr>
          <p:cNvSpPr/>
          <p:nvPr/>
        </p:nvSpPr>
        <p:spPr>
          <a:xfrm>
            <a:off x="6372200" y="1772816"/>
            <a:ext cx="1944216" cy="309634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feld 1">
            <a:hlinkClick r:id="rId3" action="ppaction://hlinksldjump"/>
          </p:cNvPr>
          <p:cNvSpPr txBox="1"/>
          <p:nvPr/>
        </p:nvSpPr>
        <p:spPr>
          <a:xfrm>
            <a:off x="1187624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755576" y="476672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Bleiben oder wechseln?</a:t>
            </a:r>
            <a:endParaRPr lang="de-DE" sz="4000" b="1" dirty="0"/>
          </a:p>
        </p:txBody>
      </p:sp>
      <p:sp>
        <p:nvSpPr>
          <p:cNvPr id="10" name="Textfeld 9">
            <a:hlinkClick r:id="rId4" action="ppaction://hlinksldjump"/>
          </p:cNvPr>
          <p:cNvSpPr txBox="1"/>
          <p:nvPr/>
        </p:nvSpPr>
        <p:spPr>
          <a:xfrm>
            <a:off x="6966266" y="1997549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12" name="Textfeld 11">
            <a:hlinkClick r:id="rId2" action="ppaction://hlinksldjump"/>
          </p:cNvPr>
          <p:cNvSpPr txBox="1"/>
          <p:nvPr/>
        </p:nvSpPr>
        <p:spPr>
          <a:xfrm>
            <a:off x="4157954" y="1997549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15" name="Textfeld 14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</p:spTree>
    <p:extLst>
      <p:ext uri="{BB962C8B-B14F-4D97-AF65-F5344CB8AC3E}">
        <p14:creationId xmlns:p14="http://schemas.microsoft.com/office/powerpoint/2010/main" val="2101536253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nteraktive Schaltfläche: Anpassen 13">
            <a:hlinkClick r:id="" action="ppaction://noaction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3995936" y="3043593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Auto</a:t>
            </a:r>
          </a:p>
        </p:txBody>
      </p:sp>
      <p:sp>
        <p:nvSpPr>
          <p:cNvPr id="10" name="Interaktive Schaltfläche: Anpassen 9">
            <a:hlinkClick r:id="" action="ppaction://noaction" highlightClick="1"/>
          </p:cNvPr>
          <p:cNvSpPr/>
          <p:nvPr/>
        </p:nvSpPr>
        <p:spPr>
          <a:xfrm>
            <a:off x="755576" y="1772815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2" name="Textfeld 11"/>
          <p:cNvSpPr txBox="1"/>
          <p:nvPr/>
        </p:nvSpPr>
        <p:spPr>
          <a:xfrm>
            <a:off x="1259632" y="3043594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15" name="Interaktive Schaltfläche: Anpassen 14">
            <a:hlinkClick r:id="" action="ppaction://noaction" highlightClick="1"/>
          </p:cNvPr>
          <p:cNvSpPr/>
          <p:nvPr/>
        </p:nvSpPr>
        <p:spPr>
          <a:xfrm>
            <a:off x="6372200" y="1787810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6" name="Textfeld 15"/>
          <p:cNvSpPr txBox="1"/>
          <p:nvPr/>
        </p:nvSpPr>
        <p:spPr>
          <a:xfrm>
            <a:off x="6804248" y="3028599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  <p:sp>
        <p:nvSpPr>
          <p:cNvPr id="11" name="Textfeld 10"/>
          <p:cNvSpPr txBox="1"/>
          <p:nvPr/>
        </p:nvSpPr>
        <p:spPr>
          <a:xfrm>
            <a:off x="503548" y="33265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Du hast Tür 3 gewählt:</a:t>
            </a:r>
            <a:endParaRPr lang="de-DE" sz="4000" b="1" dirty="0"/>
          </a:p>
        </p:txBody>
      </p:sp>
    </p:spTree>
    <p:extLst>
      <p:ext uri="{BB962C8B-B14F-4D97-AF65-F5344CB8AC3E}">
        <p14:creationId xmlns:p14="http://schemas.microsoft.com/office/powerpoint/2010/main" val="2818054783"/>
      </p:ext>
    </p:extLst>
  </p:cSld>
  <p:clrMapOvr>
    <a:masterClrMapping/>
  </p:clrMapOvr>
  <p:transition spd="med" advClick="0" advTm="2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43100" y="620688"/>
            <a:ext cx="5657800" cy="1055712"/>
          </a:xfrm>
        </p:spPr>
        <p:txBody>
          <a:bodyPr/>
          <a:lstStyle/>
          <a:p>
            <a:r>
              <a:rPr lang="de-DE" b="1" dirty="0" smtClean="0"/>
              <a:t>Verloren!!</a:t>
            </a:r>
            <a:endParaRPr lang="it-IT" b="1" dirty="0"/>
          </a:p>
        </p:txBody>
      </p:sp>
      <p:pic>
        <p:nvPicPr>
          <p:cNvPr id="4" name="Grafik 3" descr="213433">
            <a:hlinkClick r:id="rId2" action="ppaction://hlinksldjump"/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64" y="2057917"/>
            <a:ext cx="4248471" cy="44459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1156079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nteraktive Schaltfläche: Anpassen 13">
            <a:hlinkClick r:id="" action="ppaction://noaction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  <p:sp>
        <p:nvSpPr>
          <p:cNvPr id="8" name="Textfeld 7"/>
          <p:cNvSpPr txBox="1"/>
          <p:nvPr/>
        </p:nvSpPr>
        <p:spPr>
          <a:xfrm>
            <a:off x="3995936" y="3043593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Auto</a:t>
            </a:r>
          </a:p>
        </p:txBody>
      </p:sp>
      <p:sp>
        <p:nvSpPr>
          <p:cNvPr id="10" name="Interaktive Schaltfläche: Anpassen 9">
            <a:hlinkClick r:id="" action="ppaction://noaction" highlightClick="1"/>
          </p:cNvPr>
          <p:cNvSpPr/>
          <p:nvPr/>
        </p:nvSpPr>
        <p:spPr>
          <a:xfrm>
            <a:off x="755576" y="1772815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2" name="Textfeld 11"/>
          <p:cNvSpPr txBox="1"/>
          <p:nvPr/>
        </p:nvSpPr>
        <p:spPr>
          <a:xfrm>
            <a:off x="1331640" y="3043594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15" name="Interaktive Schaltfläche: Anpassen 14">
            <a:hlinkClick r:id="" action="ppaction://noaction" highlightClick="1"/>
          </p:cNvPr>
          <p:cNvSpPr/>
          <p:nvPr/>
        </p:nvSpPr>
        <p:spPr>
          <a:xfrm>
            <a:off x="6372200" y="1772815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6" name="Textfeld 15"/>
          <p:cNvSpPr txBox="1"/>
          <p:nvPr/>
        </p:nvSpPr>
        <p:spPr>
          <a:xfrm>
            <a:off x="6804248" y="3028599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503548" y="33265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Du hast Tür 2 gewählt:</a:t>
            </a:r>
            <a:endParaRPr lang="de-DE" sz="4000" b="1" dirty="0"/>
          </a:p>
        </p:txBody>
      </p:sp>
    </p:spTree>
    <p:extLst>
      <p:ext uri="{BB962C8B-B14F-4D97-AF65-F5344CB8AC3E}">
        <p14:creationId xmlns:p14="http://schemas.microsoft.com/office/powerpoint/2010/main" val="1292707098"/>
      </p:ext>
    </p:extLst>
  </p:cSld>
  <p:clrMapOvr>
    <a:masterClrMapping/>
  </p:clrMapOvr>
  <p:transition spd="med" advClick="0" advTm="2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hlinkClick r:id="rId3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282153"/>
          </a:xfrm>
        </p:spPr>
        <p:txBody>
          <a:bodyPr/>
          <a:lstStyle/>
          <a:p>
            <a:r>
              <a:rPr lang="de-DE" b="1" dirty="0" smtClean="0"/>
              <a:t>Du hast ein Auto gewonnen!!</a:t>
            </a:r>
            <a:endParaRPr lang="it-IT" b="1" dirty="0"/>
          </a:p>
        </p:txBody>
      </p:sp>
      <p:pic>
        <p:nvPicPr>
          <p:cNvPr id="4" name="Grafik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56" y="1844824"/>
            <a:ext cx="7737688" cy="457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88773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nteraktive Schaltfläche: Anpassen 10">
            <a:hlinkClick r:id="rId2" action="ppaction://hlinksldjump" highlightClick="1"/>
          </p:cNvPr>
          <p:cNvSpPr/>
          <p:nvPr/>
        </p:nvSpPr>
        <p:spPr>
          <a:xfrm>
            <a:off x="6369501" y="1772816"/>
            <a:ext cx="1944216" cy="3096344"/>
          </a:xfrm>
          <a:prstGeom prst="actionButtonBlank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Interaktive Schaltfläche: Anpassen 13">
            <a:hlinkClick r:id="rId3" action="ppaction://hlinksldjump" highlightClick="1"/>
          </p:cNvPr>
          <p:cNvSpPr/>
          <p:nvPr/>
        </p:nvSpPr>
        <p:spPr>
          <a:xfrm>
            <a:off x="766250" y="1781944"/>
            <a:ext cx="1944216" cy="309634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Interaktive Schaltfläche: Anpassen 12">
            <a:hlinkClick r:id="" action="ppaction://noaction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2" name="Textfeld 1"/>
          <p:cNvSpPr txBox="1"/>
          <p:nvPr/>
        </p:nvSpPr>
        <p:spPr>
          <a:xfrm>
            <a:off x="3995936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755576" y="476672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Bleiben oder wechseln?</a:t>
            </a:r>
            <a:endParaRPr lang="de-DE" sz="4000" b="1" dirty="0"/>
          </a:p>
        </p:txBody>
      </p:sp>
      <p:sp>
        <p:nvSpPr>
          <p:cNvPr id="9" name="Textfeld 8">
            <a:hlinkClick r:id="rId3" action="ppaction://hlinksldjump"/>
          </p:cNvPr>
          <p:cNvSpPr txBox="1"/>
          <p:nvPr/>
        </p:nvSpPr>
        <p:spPr>
          <a:xfrm>
            <a:off x="1360316" y="1983832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10" name="Textfeld 9">
            <a:hlinkClick r:id="rId2" action="ppaction://hlinksldjump"/>
          </p:cNvPr>
          <p:cNvSpPr txBox="1"/>
          <p:nvPr/>
        </p:nvSpPr>
        <p:spPr>
          <a:xfrm>
            <a:off x="6966266" y="1997549"/>
            <a:ext cx="75608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600" b="1" dirty="0" smtClean="0"/>
              <a:t>?</a:t>
            </a:r>
            <a:endParaRPr lang="it-IT" sz="16600" b="1" dirty="0"/>
          </a:p>
        </p:txBody>
      </p:sp>
      <p:sp>
        <p:nvSpPr>
          <p:cNvPr id="12" name="Textfeld 11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</p:spTree>
    <p:extLst>
      <p:ext uri="{BB962C8B-B14F-4D97-AF65-F5344CB8AC3E}">
        <p14:creationId xmlns:p14="http://schemas.microsoft.com/office/powerpoint/2010/main" val="2101536253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nteraktive Schaltfläche: Anpassen 13">
            <a:hlinkClick r:id="" action="ppaction://noaction" highlightClick="1"/>
          </p:cNvPr>
          <p:cNvSpPr/>
          <p:nvPr/>
        </p:nvSpPr>
        <p:spPr>
          <a:xfrm>
            <a:off x="755576" y="1765696"/>
            <a:ext cx="1944216" cy="3096344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1259632" y="3180999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Auto</a:t>
            </a:r>
          </a:p>
        </p:txBody>
      </p:sp>
      <p:sp>
        <p:nvSpPr>
          <p:cNvPr id="10" name="Interaktive Schaltfläche: Anpassen 9">
            <a:hlinkClick r:id="" action="ppaction://noaction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2" name="Textfeld 11"/>
          <p:cNvSpPr txBox="1"/>
          <p:nvPr/>
        </p:nvSpPr>
        <p:spPr>
          <a:xfrm>
            <a:off x="3995936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15" name="Interaktive Schaltfläche: Anpassen 14">
            <a:hlinkClick r:id="" action="ppaction://noaction" highlightClick="1"/>
          </p:cNvPr>
          <p:cNvSpPr/>
          <p:nvPr/>
        </p:nvSpPr>
        <p:spPr>
          <a:xfrm>
            <a:off x="6439830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6" name="Textfeld 15"/>
          <p:cNvSpPr txBox="1"/>
          <p:nvPr/>
        </p:nvSpPr>
        <p:spPr>
          <a:xfrm>
            <a:off x="6871878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Tür 1                  Tür 2                   Tür 3</a:t>
            </a:r>
            <a:endParaRPr lang="de-DE" sz="3200" b="1" dirty="0"/>
          </a:p>
        </p:txBody>
      </p:sp>
      <p:sp>
        <p:nvSpPr>
          <p:cNvPr id="11" name="Textfeld 10"/>
          <p:cNvSpPr txBox="1"/>
          <p:nvPr/>
        </p:nvSpPr>
        <p:spPr>
          <a:xfrm>
            <a:off x="503548" y="33265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Du hast Tür 3 gewählt:</a:t>
            </a:r>
            <a:endParaRPr lang="de-DE" sz="4000" b="1" dirty="0"/>
          </a:p>
        </p:txBody>
      </p:sp>
    </p:spTree>
    <p:extLst>
      <p:ext uri="{BB962C8B-B14F-4D97-AF65-F5344CB8AC3E}">
        <p14:creationId xmlns:p14="http://schemas.microsoft.com/office/powerpoint/2010/main" val="2818054783"/>
      </p:ext>
    </p:extLst>
  </p:cSld>
  <p:clrMapOvr>
    <a:masterClrMapping/>
  </p:clrMapOvr>
  <p:transition spd="med" advClick="0" advTm="2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hlinkClick r:id="rId2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43100" y="620688"/>
            <a:ext cx="5657800" cy="1055712"/>
          </a:xfrm>
        </p:spPr>
        <p:txBody>
          <a:bodyPr/>
          <a:lstStyle/>
          <a:p>
            <a:r>
              <a:rPr lang="de-DE" b="1" dirty="0" smtClean="0"/>
              <a:t>Verloren!!</a:t>
            </a:r>
            <a:endParaRPr lang="it-IT" b="1" dirty="0"/>
          </a:p>
        </p:txBody>
      </p:sp>
      <p:pic>
        <p:nvPicPr>
          <p:cNvPr id="4" name="Grafik 3" descr="213433">
            <a:hlinkClick r:id="rId2" action="ppaction://hlinksldjump"/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64" y="2057917"/>
            <a:ext cx="4248471" cy="44459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1156079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/>
          <p:cNvSpPr txBox="1"/>
          <p:nvPr/>
        </p:nvSpPr>
        <p:spPr>
          <a:xfrm>
            <a:off x="323528" y="54452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b="1" dirty="0" smtClean="0"/>
              <a:t>          Tür 1                    Tür 2                      Tür 3</a:t>
            </a:r>
            <a:endParaRPr lang="de-DE" sz="3200" b="1" dirty="0"/>
          </a:p>
        </p:txBody>
      </p:sp>
      <p:sp>
        <p:nvSpPr>
          <p:cNvPr id="14" name="Interaktive Schaltfläche: Anpassen 13">
            <a:hlinkClick r:id="rId2" action="ppaction://hlinksldjump" highlightClick="1"/>
          </p:cNvPr>
          <p:cNvSpPr/>
          <p:nvPr/>
        </p:nvSpPr>
        <p:spPr>
          <a:xfrm>
            <a:off x="755576" y="1772815"/>
            <a:ext cx="1944216" cy="3096344"/>
          </a:xfrm>
          <a:prstGeom prst="actionButtonBlank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>
            <a:hlinkClick r:id="rId2" action="ppaction://hlinksldjump"/>
          </p:cNvPr>
          <p:cNvSpPr txBox="1"/>
          <p:nvPr/>
        </p:nvSpPr>
        <p:spPr>
          <a:xfrm>
            <a:off x="1284845" y="3162424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Auto</a:t>
            </a:r>
          </a:p>
        </p:txBody>
      </p:sp>
      <p:sp>
        <p:nvSpPr>
          <p:cNvPr id="10" name="Interaktive Schaltfläche: Anpassen 9">
            <a:hlinkClick r:id="rId3" action="ppaction://hlinksldjump" highlightClick="1"/>
          </p:cNvPr>
          <p:cNvSpPr/>
          <p:nvPr/>
        </p:nvSpPr>
        <p:spPr>
          <a:xfrm>
            <a:off x="3563888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2" name="Textfeld 11">
            <a:hlinkClick r:id="rId3" action="ppaction://hlinksldjump"/>
          </p:cNvPr>
          <p:cNvSpPr txBox="1"/>
          <p:nvPr/>
        </p:nvSpPr>
        <p:spPr>
          <a:xfrm>
            <a:off x="3995936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15" name="Interaktive Schaltfläche: Anpassen 14">
            <a:hlinkClick r:id="rId3" action="ppaction://hlinksldjump" highlightClick="1"/>
          </p:cNvPr>
          <p:cNvSpPr/>
          <p:nvPr/>
        </p:nvSpPr>
        <p:spPr>
          <a:xfrm>
            <a:off x="6439830" y="1772816"/>
            <a:ext cx="1944216" cy="3096344"/>
          </a:xfrm>
          <a:prstGeom prst="actionButtonBlan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de-DE"/>
          </a:p>
        </p:txBody>
      </p:sp>
      <p:sp>
        <p:nvSpPr>
          <p:cNvPr id="16" name="Textfeld 15">
            <a:hlinkClick r:id="rId3" action="ppaction://hlinksldjump"/>
          </p:cNvPr>
          <p:cNvSpPr txBox="1"/>
          <p:nvPr/>
        </p:nvSpPr>
        <p:spPr>
          <a:xfrm>
            <a:off x="6871878" y="302860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/>
              <a:t>Ziege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503548" y="332656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/>
              <a:t>Du hast Tür 1 gewählt:</a:t>
            </a:r>
            <a:endParaRPr lang="de-DE" sz="4000" b="1" dirty="0"/>
          </a:p>
        </p:txBody>
      </p:sp>
    </p:spTree>
    <p:extLst>
      <p:ext uri="{BB962C8B-B14F-4D97-AF65-F5344CB8AC3E}">
        <p14:creationId xmlns:p14="http://schemas.microsoft.com/office/powerpoint/2010/main" val="1746705026"/>
      </p:ext>
    </p:extLst>
  </p:cSld>
  <p:clrMapOvr>
    <a:masterClrMapping/>
  </p:clrMapOvr>
  <p:transition spd="med" advClick="0" advTm="2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hlinkClick r:id="rId3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282153"/>
          </a:xfrm>
        </p:spPr>
        <p:txBody>
          <a:bodyPr/>
          <a:lstStyle/>
          <a:p>
            <a:r>
              <a:rPr lang="de-DE" b="1" dirty="0" smtClean="0"/>
              <a:t>Du hast ein Auto gewonnen!!</a:t>
            </a:r>
            <a:endParaRPr lang="it-IT" b="1" dirty="0"/>
          </a:p>
        </p:txBody>
      </p:sp>
      <p:pic>
        <p:nvPicPr>
          <p:cNvPr id="4" name="Grafik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56" y="1844824"/>
            <a:ext cx="7737688" cy="4576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88773"/>
      </p:ext>
    </p:extLst>
  </p:cSld>
  <p:clrMapOvr>
    <a:masterClrMapping/>
  </p:clrMapOvr>
  <p:transition spd="med" advClick="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776864" cy="1271736"/>
          </a:xfrm>
        </p:spPr>
        <p:txBody>
          <a:bodyPr>
            <a:normAutofit/>
          </a:bodyPr>
          <a:lstStyle/>
          <a:p>
            <a:r>
              <a:rPr lang="de-DE" sz="2800" dirty="0" smtClean="0"/>
              <a:t>Danke das du mitgemacht hast!</a:t>
            </a:r>
            <a:endParaRPr lang="it-IT" sz="28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988840"/>
            <a:ext cx="4685794" cy="390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586218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0</TotalTime>
  <Words>187</Words>
  <Application>Microsoft Office PowerPoint</Application>
  <PresentationFormat>Bildschirmpräsentation (4:3)</PresentationFormat>
  <Paragraphs>62</Paragraphs>
  <Slides>18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19" baseType="lpstr">
      <vt:lpstr>BlackTie</vt:lpstr>
      <vt:lpstr>Das Ziegenproblem</vt:lpstr>
      <vt:lpstr>PowerPoint-Präsentation</vt:lpstr>
      <vt:lpstr>PowerPoint-Präsentation</vt:lpstr>
      <vt:lpstr>PowerPoint-Präsentation</vt:lpstr>
      <vt:lpstr>Verloren!!</vt:lpstr>
      <vt:lpstr>PowerPoint-Präsentation</vt:lpstr>
      <vt:lpstr>Du hast ein Auto gewonnen!!</vt:lpstr>
      <vt:lpstr>PowerPoint-Präsentation</vt:lpstr>
      <vt:lpstr>PowerPoint-Präsentation</vt:lpstr>
      <vt:lpstr>Verloren!!</vt:lpstr>
      <vt:lpstr>PowerPoint-Präsentation</vt:lpstr>
      <vt:lpstr>Du hast ein Auto gewonnen!!</vt:lpstr>
      <vt:lpstr>PowerPoint-Präsentation</vt:lpstr>
      <vt:lpstr>PowerPoint-Präsentation</vt:lpstr>
      <vt:lpstr>Verloren!!</vt:lpstr>
      <vt:lpstr>PowerPoint-Präsentation</vt:lpstr>
      <vt:lpstr>Du hast ein Auto gewonnen!!</vt:lpstr>
      <vt:lpstr>Danke das du mitgemacht hast!</vt:lpstr>
    </vt:vector>
  </TitlesOfParts>
  <Company>Realgymnasium Brixen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 Ziegenproblem</dc:title>
  <dc:creator>Rives, Marc</dc:creator>
  <cp:lastModifiedBy>Rives, Marc</cp:lastModifiedBy>
  <cp:revision>31</cp:revision>
  <dcterms:created xsi:type="dcterms:W3CDTF">2012-03-27T07:06:09Z</dcterms:created>
  <dcterms:modified xsi:type="dcterms:W3CDTF">2012-03-31T10:00:13Z</dcterms:modified>
  <cp:contentStatus>Endgültig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