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4" r:id="rId7"/>
    <p:sldId id="265" r:id="rId8"/>
    <p:sldId id="263" r:id="rId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bschnitt ohne Titel" id="{0161383F-E2E0-4436-A507-6203A47A4C37}">
          <p14:sldIdLst/>
        </p14:section>
        <p14:section name="Abschnitt ohne Titel" id="{42ED66B5-FA97-4FF6-86F6-193F38FC7410}">
          <p14:sldIdLst>
            <p14:sldId id="256"/>
            <p14:sldId id="257"/>
            <p14:sldId id="258"/>
            <p14:sldId id="259"/>
            <p14:sldId id="262"/>
            <p14:sldId id="264"/>
            <p14:sldId id="265"/>
            <p14:sldId id="263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2AT, Dalton" initials="2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CEB8096B-F597-4C27-BB5A-16A2906A696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B32B9-F7D7-4AE3-B147-D18C34D37810}" type="slidenum">
              <a:rPr lang="de-DE" smtClean="0"/>
              <a:t>‹Nr.›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bgerundetes Rechteck 3"/>
          <p:cNvSpPr/>
          <p:nvPr/>
        </p:nvSpPr>
        <p:spPr>
          <a:xfrm>
            <a:off x="323528" y="129248"/>
            <a:ext cx="1609388" cy="655272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endParaRPr lang="de-DE"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2411760" y="476672"/>
            <a:ext cx="6444208" cy="144655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 smtClean="0">
                <a:latin typeface="+mj-lt"/>
              </a:rPr>
              <a:t>Schwebender Ball und winkende Münze</a:t>
            </a:r>
            <a:endParaRPr lang="de-DE" sz="4400" dirty="0">
              <a:latin typeface="+mj-lt"/>
            </a:endParaRPr>
          </a:p>
        </p:txBody>
      </p:sp>
      <p:sp>
        <p:nvSpPr>
          <p:cNvPr id="6" name="Untertitel 2"/>
          <p:cNvSpPr>
            <a:spLocks noGrp="1"/>
          </p:cNvSpPr>
          <p:nvPr>
            <p:ph type="subTitle" idx="1"/>
          </p:nvPr>
        </p:nvSpPr>
        <p:spPr>
          <a:xfrm>
            <a:off x="2411760" y="2780928"/>
            <a:ext cx="6084168" cy="2322254"/>
          </a:xfrm>
        </p:spPr>
        <p:txBody>
          <a:bodyPr>
            <a:noAutofit/>
          </a:bodyPr>
          <a:lstStyle/>
          <a:p>
            <a:pPr algn="ctr"/>
            <a:r>
              <a:rPr lang="de-DE" sz="4000" dirty="0" smtClean="0">
                <a:latin typeface="Britannic Bold" pitchFamily="34" charset="0"/>
                <a:cs typeface="Aharoni" pitchFamily="2" charset="-79"/>
              </a:rPr>
              <a:t>Projekt von</a:t>
            </a:r>
          </a:p>
          <a:p>
            <a:pPr algn="ctr"/>
            <a:r>
              <a:rPr lang="de-DE" sz="4000" dirty="0" smtClean="0">
                <a:latin typeface="Britannic Bold" pitchFamily="34" charset="0"/>
                <a:cs typeface="Aharoni" pitchFamily="2" charset="-79"/>
              </a:rPr>
              <a:t> Moritz Mock; </a:t>
            </a:r>
          </a:p>
          <a:p>
            <a:pPr algn="ctr"/>
            <a:r>
              <a:rPr lang="de-DE" sz="4000" dirty="0" smtClean="0">
                <a:latin typeface="Britannic Bold" pitchFamily="34" charset="0"/>
                <a:cs typeface="Aharoni" pitchFamily="2" charset="-79"/>
              </a:rPr>
              <a:t>Plazza Samuel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3" t="9753" r="26912"/>
          <a:stretch/>
        </p:blipFill>
        <p:spPr>
          <a:xfrm>
            <a:off x="539552" y="332656"/>
            <a:ext cx="1177340" cy="13069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il_fi" descr="http://www.dg-flugzeugbau.de/Data/dg1000-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23222"/>
            <a:ext cx="1177340" cy="13069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I:\luft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5229200"/>
            <a:ext cx="1177339" cy="13069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\\1406s0002\Users\Students\stplasam\Home\Desktop\IMG_006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" t="39722" r="27666" b="3925"/>
          <a:stretch/>
        </p:blipFill>
        <p:spPr bwMode="auto">
          <a:xfrm>
            <a:off x="539552" y="3573016"/>
            <a:ext cx="1177339" cy="1306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28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349896" y="476672"/>
            <a:ext cx="6444208" cy="144655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 smtClean="0">
                <a:latin typeface="+mj-lt"/>
              </a:rPr>
              <a:t>Das 1. Experiment : schwebender Ball</a:t>
            </a:r>
            <a:endParaRPr lang="de-DE" sz="4400" dirty="0">
              <a:latin typeface="+mj-lt"/>
            </a:endParaRP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467544" y="1700808"/>
            <a:ext cx="8481528" cy="3312368"/>
          </a:xfrm>
        </p:spPr>
        <p:txBody>
          <a:bodyPr/>
          <a:lstStyle/>
          <a:p>
            <a:pPr marL="0" indent="0" algn="just">
              <a:buNone/>
            </a:pPr>
            <a:r>
              <a:rPr lang="de-DE" dirty="0" smtClean="0"/>
              <a:t>- Man benötigt einen Tischtennisball und einen           Föhn.</a:t>
            </a:r>
          </a:p>
          <a:p>
            <a:pPr marL="0" indent="0" algn="just">
              <a:buNone/>
            </a:pPr>
            <a:r>
              <a:rPr lang="de-DE" dirty="0" smtClean="0"/>
              <a:t>- Der Ball balancierte auf dem Luftstrom aus dem Föhn.</a:t>
            </a:r>
            <a:endParaRPr lang="de-DE" dirty="0"/>
          </a:p>
        </p:txBody>
      </p:sp>
      <p:pic>
        <p:nvPicPr>
          <p:cNvPr id="2050" name="Picture 2" descr="\\1406s0002\Users\Students\stplasam\Home\Desktop\IMG_004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2" r="6646"/>
          <a:stretch/>
        </p:blipFill>
        <p:spPr bwMode="auto">
          <a:xfrm>
            <a:off x="3278909" y="4221088"/>
            <a:ext cx="2650836" cy="2348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12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349896" y="476672"/>
            <a:ext cx="6444208" cy="7694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>
                <a:latin typeface="+mj-lt"/>
              </a:rPr>
              <a:t>Andere Varianten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683568" y="620688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de-DE" dirty="0" smtClean="0"/>
              <a:t>- Das Experiment funktioniert auch mit zwei Bällen.</a:t>
            </a:r>
          </a:p>
          <a:p>
            <a:pPr marL="0" indent="0" algn="just">
              <a:buNone/>
            </a:pPr>
            <a:r>
              <a:rPr lang="de-DE" dirty="0" smtClean="0"/>
              <a:t>- Man kann den Tischtennisball auch mit einen Trichter und mit der eigenen Lungenkraft in Balance halten.</a:t>
            </a:r>
            <a:endParaRPr lang="de-DE" dirty="0"/>
          </a:p>
        </p:txBody>
      </p:sp>
      <p:pic>
        <p:nvPicPr>
          <p:cNvPr id="2050" name="Picture 2" descr="http://www.lernkiosk.ch/cm_data/tricht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581128"/>
            <a:ext cx="2952328" cy="1847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leifiphysik.de/web_ph05/versuche/03aerodynamik/trichterwirbel.gif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95433" y="4925447"/>
            <a:ext cx="1840765" cy="11521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51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349896" y="476672"/>
            <a:ext cx="6444208" cy="7694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>
                <a:latin typeface="+mj-lt"/>
              </a:rPr>
              <a:t>Dynamischer Auftrieb 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899592" y="1844824"/>
            <a:ext cx="4248472" cy="3744416"/>
          </a:xfrm>
        </p:spPr>
        <p:txBody>
          <a:bodyPr/>
          <a:lstStyle/>
          <a:p>
            <a:pPr marL="0" indent="0" algn="just">
              <a:buNone/>
            </a:pPr>
            <a:r>
              <a:rPr lang="de-DE" dirty="0" smtClean="0"/>
              <a:t>- Der dynamische Auftrieb ist die Kraft,             welche auf einen Körper wirkt, der sich senkrecht zur Strömungsrichtung                 befindet.</a:t>
            </a:r>
            <a:endParaRPr lang="de-DE" dirty="0"/>
          </a:p>
        </p:txBody>
      </p:sp>
      <p:pic>
        <p:nvPicPr>
          <p:cNvPr id="7" name="Picture 2" descr="\\1406s0002\Users\Students\stmocmor\Home\Desktop\Bild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2706"/>
          <a:stretch/>
        </p:blipFill>
        <p:spPr bwMode="auto">
          <a:xfrm rot="16200000" flipV="1">
            <a:off x="4828129" y="3023841"/>
            <a:ext cx="4449810" cy="19477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88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1349896" y="476672"/>
            <a:ext cx="6444208" cy="7694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>
                <a:latin typeface="+mj-lt"/>
              </a:rPr>
              <a:t>Anwendungen im Alltag</a:t>
            </a: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899592" y="1700808"/>
            <a:ext cx="6696744" cy="1713831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de-DE" dirty="0" smtClean="0"/>
              <a:t>Flugzeuge</a:t>
            </a:r>
          </a:p>
          <a:p>
            <a:pPr algn="just">
              <a:buFontTx/>
              <a:buChar char="-"/>
            </a:pPr>
            <a:r>
              <a:rPr lang="de-DE" dirty="0" smtClean="0"/>
              <a:t>Segelflieger</a:t>
            </a:r>
          </a:p>
          <a:p>
            <a:pPr algn="just">
              <a:buFontTx/>
              <a:buChar char="-"/>
            </a:pPr>
            <a:r>
              <a:rPr lang="de-DE" dirty="0" smtClean="0"/>
              <a:t>Vögel</a:t>
            </a:r>
            <a:endParaRPr lang="de-DE" dirty="0"/>
          </a:p>
        </p:txBody>
      </p:sp>
      <p:pic>
        <p:nvPicPr>
          <p:cNvPr id="6" name="il_fi" descr="http://www.dg-flugzeugbau.de/Data/dg1000-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85" y="2780928"/>
            <a:ext cx="2395984" cy="1722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l_fi" descr="http://www.maltatourist.de/wp-content/uploads/2010/04/anreise.flugzeug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585" y="4503416"/>
            <a:ext cx="2402803" cy="17224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://www.hicker.de/data/media/161/weisskopfseeadler-im-flug_659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3" t="7370" r="4823" b="7370"/>
          <a:stretch/>
        </p:blipFill>
        <p:spPr bwMode="auto">
          <a:xfrm>
            <a:off x="2533461" y="3978415"/>
            <a:ext cx="2283124" cy="161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2247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349896" y="476672"/>
            <a:ext cx="6444208" cy="144655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 smtClean="0">
                <a:latin typeface="+mj-lt"/>
              </a:rPr>
              <a:t>Das 2. Experiment : winkende Münze </a:t>
            </a:r>
            <a:endParaRPr lang="de-DE" sz="4400" dirty="0">
              <a:latin typeface="+mj-lt"/>
            </a:endParaRP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47564" y="2132856"/>
            <a:ext cx="7848872" cy="2952328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de-DE" dirty="0" smtClean="0"/>
              <a:t>Man braucht eine saubere, vorgekühlte Flasche; eine Münze (5-Cent) und Wasser.</a:t>
            </a:r>
          </a:p>
          <a:p>
            <a:pPr algn="just">
              <a:buFontTx/>
              <a:buChar char="-"/>
            </a:pPr>
            <a:r>
              <a:rPr lang="de-DE" dirty="0" smtClean="0"/>
              <a:t>Die Öffnung der Flasche mit der Münze luftdicht verschließen und mit den Händen umschließen.</a:t>
            </a:r>
            <a:endParaRPr lang="de-DE" dirty="0"/>
          </a:p>
        </p:txBody>
      </p:sp>
      <p:pic>
        <p:nvPicPr>
          <p:cNvPr id="6" name="Picture 2" descr="\\1406s0002\Users\Students\stplasam\Home\Desktop\IMG_006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3" t="39722" r="27666" b="3925"/>
          <a:stretch/>
        </p:blipFill>
        <p:spPr bwMode="auto">
          <a:xfrm>
            <a:off x="3851920" y="4581127"/>
            <a:ext cx="1812806" cy="2012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183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1349896" y="476672"/>
            <a:ext cx="6444208" cy="769441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4400" dirty="0" smtClean="0">
                <a:latin typeface="+mj-lt"/>
              </a:rPr>
              <a:t>Ausdehnung der Luft</a:t>
            </a:r>
            <a:endParaRPr lang="de-DE" sz="4400" dirty="0">
              <a:latin typeface="+mj-lt"/>
            </a:endParaRP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971600" y="1988840"/>
            <a:ext cx="7632848" cy="4320480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de-DE" dirty="0">
                <a:effectLst/>
              </a:rPr>
              <a:t>Durch das umschließen der Flasche mit den Händen wird </a:t>
            </a:r>
            <a:r>
              <a:rPr lang="de-DE" dirty="0" smtClean="0">
                <a:effectLst/>
              </a:rPr>
              <a:t>die Luft erwärmt, dabei dehnt sie sich aus. </a:t>
            </a:r>
          </a:p>
          <a:p>
            <a:pPr algn="just">
              <a:buFontTx/>
              <a:buChar char="-"/>
            </a:pPr>
            <a:r>
              <a:rPr lang="de-DE" dirty="0" smtClean="0">
                <a:effectLst/>
              </a:rPr>
              <a:t>Da </a:t>
            </a:r>
            <a:r>
              <a:rPr lang="de-DE" dirty="0">
                <a:effectLst/>
              </a:rPr>
              <a:t>die obere Öffnung </a:t>
            </a:r>
            <a:r>
              <a:rPr lang="de-DE" dirty="0" smtClean="0">
                <a:effectLst/>
              </a:rPr>
              <a:t>verschlossen </a:t>
            </a:r>
            <a:r>
              <a:rPr lang="de-DE" dirty="0">
                <a:effectLst/>
              </a:rPr>
              <a:t>ist, kann sie nicht </a:t>
            </a:r>
            <a:r>
              <a:rPr lang="de-DE" dirty="0" smtClean="0">
                <a:effectLst/>
              </a:rPr>
              <a:t>entweichen. </a:t>
            </a:r>
          </a:p>
          <a:p>
            <a:pPr algn="just">
              <a:buFontTx/>
              <a:buChar char="-"/>
            </a:pPr>
            <a:r>
              <a:rPr lang="de-DE" dirty="0" smtClean="0">
                <a:effectLst/>
              </a:rPr>
              <a:t>Der Druck in der Flasche </a:t>
            </a:r>
            <a:r>
              <a:rPr lang="de-DE" dirty="0">
                <a:effectLst/>
              </a:rPr>
              <a:t>wird zunehmend größer (warme Luft hat ein größeres </a:t>
            </a:r>
            <a:r>
              <a:rPr lang="de-DE" dirty="0" smtClean="0">
                <a:effectLst/>
              </a:rPr>
              <a:t>Volumen) </a:t>
            </a:r>
            <a:r>
              <a:rPr lang="de-DE" dirty="0">
                <a:effectLst/>
              </a:rPr>
              <a:t>und so bewegt sich die Münze.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4440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/>
          <p:cNvSpPr/>
          <p:nvPr/>
        </p:nvSpPr>
        <p:spPr>
          <a:xfrm>
            <a:off x="1073836" y="2299488"/>
            <a:ext cx="70265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de-DE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Danke für </a:t>
            </a:r>
            <a:r>
              <a:rPr lang="de-DE" sz="5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das Ansehen</a:t>
            </a:r>
            <a:endParaRPr lang="de-DE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70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TC101859865[[fn=Gleichgewicht]]</Template>
  <TotalTime>0</TotalTime>
  <Words>197</Words>
  <Application>Microsoft Office PowerPoint</Application>
  <PresentationFormat>Bildschirmpräsentation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Kilter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Realgymnasium Brixen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2AT, Dalton</dc:creator>
  <cp:lastModifiedBy>Plazza, Samuel</cp:lastModifiedBy>
  <cp:revision>23</cp:revision>
  <dcterms:created xsi:type="dcterms:W3CDTF">2012-03-15T12:00:52Z</dcterms:created>
  <dcterms:modified xsi:type="dcterms:W3CDTF">2012-03-31T10:13:58Z</dcterms:modified>
</cp:coreProperties>
</file>