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2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8" r:id="rId13"/>
    <p:sldId id="261" r:id="rId14"/>
    <p:sldId id="263" r:id="rId15"/>
    <p:sldId id="264" r:id="rId16"/>
    <p:sldId id="265" r:id="rId17"/>
    <p:sldId id="279" r:id="rId18"/>
    <p:sldId id="280" r:id="rId19"/>
    <p:sldId id="281" r:id="rId20"/>
    <p:sldId id="262" r:id="rId21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33CC33"/>
    <a:srgbClr val="DA3E14"/>
    <a:srgbClr val="E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7" autoAdjust="0"/>
    <p:restoredTop sz="94660"/>
  </p:normalViewPr>
  <p:slideViewPr>
    <p:cSldViewPr>
      <p:cViewPr varScale="1">
        <p:scale>
          <a:sx n="74" d="100"/>
          <a:sy n="74" d="100"/>
        </p:scale>
        <p:origin x="-47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C1DD5-A25D-453A-80D7-DB25BBB7DF6A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1ACA5-9C14-4771-BB29-FFE0E5A1916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6507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1ACA5-9C14-4771-BB29-FFE0E5A1916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0404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41ACA5-9C14-4771-BB29-FFE0E5A19166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0782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de-DE"/>
          </a:p>
        </p:txBody>
      </p:sp>
      <p:sp>
        <p:nvSpPr>
          <p:cNvPr id="10" name="Rechtec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htec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htec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Gerade Verbindung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Gerade Verbindung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Gerade Verbindung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Gerade Verbindung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htec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de-DE"/>
          </a:p>
        </p:txBody>
      </p:sp>
      <p:sp>
        <p:nvSpPr>
          <p:cNvPr id="9" name="Rechtec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Gerade Verbindung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Gerade Verbindung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Gerade Verbindung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Gerade Verbindung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htec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Gerade Verbindung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6" name="Datumsplatzhalt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erade Verbindung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8" name="Gerade Verbindung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htec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Gerade Verbindung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nhaltsplatzhalt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21" name="Datumsplatzhalt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 bearbeiten</a:t>
            </a:r>
          </a:p>
        </p:txBody>
      </p:sp>
      <p:sp>
        <p:nvSpPr>
          <p:cNvPr id="10" name="Gerade Verbindung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htec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Gerade Verbindung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Gerade Verbindung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Gerade Verbindung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umsplatzhalt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  <p:sp>
        <p:nvSpPr>
          <p:cNvPr id="21" name="Fußzeilenplatzhalt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erade Verbindung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4FF0A5A-BBC9-47E1-9BAA-12B1BD67E6C1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7" name="Gerade Verbindung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Gerade Verbindung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htec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Gerade Verbindung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4F2043E-B051-4A78-A8E1-502D70A2B338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  <a:ln>
            <a:noFill/>
          </a:ln>
        </p:spPr>
        <p:txBody>
          <a:bodyPr>
            <a:normAutofit/>
          </a:bodyPr>
          <a:lstStyle/>
          <a:p>
            <a:r>
              <a:rPr lang="de-DE" sz="7200" dirty="0" smtClean="0">
                <a:ln>
                  <a:gradFill>
                    <a:gsLst>
                      <a:gs pos="15000">
                        <a:srgbClr val="FFF200"/>
                      </a:gs>
                      <a:gs pos="63000">
                        <a:srgbClr val="FF6600"/>
                      </a:gs>
                      <a:gs pos="83000">
                        <a:srgbClr val="FF03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</a:ln>
                <a:solidFill>
                  <a:srgbClr val="E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Figuren falten</a:t>
            </a:r>
            <a:endParaRPr lang="de-DE" sz="7200" dirty="0">
              <a:ln>
                <a:gradFill>
                  <a:gsLst>
                    <a:gs pos="15000">
                      <a:srgbClr val="FFF200"/>
                    </a:gs>
                    <a:gs pos="63000">
                      <a:srgbClr val="FF6600"/>
                    </a:gs>
                    <a:gs pos="83000">
                      <a:srgbClr val="FF0300"/>
                    </a:gs>
                    <a:gs pos="100000">
                      <a:srgbClr val="FF0000"/>
                    </a:gs>
                  </a:gsLst>
                  <a:lin ang="5400000" scaled="0"/>
                </a:gradFill>
              </a:ln>
              <a:solidFill>
                <a:srgbClr val="E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03648" y="2348880"/>
            <a:ext cx="6400800" cy="1752600"/>
          </a:xfrm>
        </p:spPr>
        <p:txBody>
          <a:bodyPr>
            <a:normAutofit/>
          </a:bodyPr>
          <a:lstStyle/>
          <a:p>
            <a:r>
              <a:rPr lang="de-DE" sz="40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Magic Ball</a:t>
            </a:r>
            <a:endParaRPr lang="de-DE" sz="40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4973581" y="5373215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Martina </a:t>
            </a:r>
            <a:r>
              <a:rPr lang="de-DE" sz="28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Tschager</a:t>
            </a:r>
            <a:r>
              <a:rPr lang="de-DE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algn="r"/>
            <a:r>
              <a:rPr lang="de-DE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Corinne </a:t>
            </a:r>
            <a:r>
              <a:rPr lang="de-DE" sz="2800" b="1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Landi</a:t>
            </a:r>
            <a:r>
              <a:rPr lang="de-DE" sz="2800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de-DE" sz="2800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95893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467600" cy="1143000"/>
          </a:xfrm>
        </p:spPr>
        <p:txBody>
          <a:bodyPr>
            <a:normAutofit/>
          </a:bodyPr>
          <a:lstStyle/>
          <a:p>
            <a:r>
              <a:rPr lang="de-DE" sz="4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Origami=Papierfalten</a:t>
            </a:r>
            <a:endParaRPr lang="de-DE" sz="4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0" indent="0" algn="ctr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Beim Papierfalten geht es darum, aus einem meist quadratischen Blatt Papier eine Figur zu falten. Diese Figur kann ein- oder zweidimensional sein.</a:t>
            </a:r>
          </a:p>
          <a:p>
            <a:pPr marL="0" indent="0" algn="ctr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 einem Blatt Papier kann man alles mögliche falten. Vom Papierflieger bis hin zu komplizierten geometrischen Formen.</a:t>
            </a:r>
            <a:b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09120"/>
            <a:ext cx="2750616" cy="2230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1133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25" t="22918" r="6003" b="27875"/>
          <a:stretch/>
        </p:blipFill>
        <p:spPr bwMode="auto">
          <a:xfrm rot="20754605">
            <a:off x="6188967" y="729406"/>
            <a:ext cx="2882304" cy="170514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6364" y="476672"/>
            <a:ext cx="7416824" cy="854968"/>
          </a:xfrm>
          <a:noFill/>
        </p:spPr>
        <p:txBody>
          <a:bodyPr>
            <a:noAutofit/>
          </a:bodyPr>
          <a:lstStyle/>
          <a:p>
            <a:r>
              <a:rPr lang="de-DE" sz="4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Origami in der Geschichte</a:t>
            </a:r>
            <a:endParaRPr lang="de-DE" sz="4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7" r="4438" b="4060"/>
          <a:stretch/>
        </p:blipFill>
        <p:spPr bwMode="auto">
          <a:xfrm>
            <a:off x="246364" y="3688423"/>
            <a:ext cx="2270805" cy="2856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67544" y="2204864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Entstand schon 100 vor Christus in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China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Damals aber nicht aus Papier, sondern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aus anderen Stoffen</a:t>
            </a: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516063" indent="-273050" algn="ctr"/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Europa zu Beginn des letzten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Jahrhunderts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973263" indent="-268288"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Später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gab es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eine Art Revolution in der Faltkunst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050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55576" y="-27295"/>
            <a:ext cx="7467600" cy="1296144"/>
          </a:xfrm>
        </p:spPr>
        <p:txBody>
          <a:bodyPr>
            <a:normAutofit/>
          </a:bodyPr>
          <a:lstStyle/>
          <a:p>
            <a:pPr algn="ctr"/>
            <a:r>
              <a:rPr lang="de-DE" sz="40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de-DE" sz="4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 FROSCH</a:t>
            </a:r>
            <a:endParaRPr lang="de-DE" sz="4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467600" cy="4873752"/>
          </a:xfrm>
        </p:spPr>
        <p:txBody>
          <a:bodyPr/>
          <a:lstStyle/>
          <a:p>
            <a:pPr marL="0" indent="0" algn="ctr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Zum Beginnen etwas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einfaches:</a:t>
            </a: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Material: ein Papier (rechteckig)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60848"/>
            <a:ext cx="3461370" cy="346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03643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1.Schritt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Q:\DCIM\Camera\2012-03-28 11.14.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0" t="16671" r="23988" b="4621"/>
          <a:stretch/>
        </p:blipFill>
        <p:spPr bwMode="auto">
          <a:xfrm>
            <a:off x="485870" y="3140968"/>
            <a:ext cx="3465328" cy="299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Inhaltsplatzhalter 4"/>
          <p:cNvSpPr>
            <a:spLocks noGrp="1"/>
          </p:cNvSpPr>
          <p:nvPr>
            <p:ph sz="quarter" idx="1"/>
          </p:nvPr>
        </p:nvSpPr>
        <p:spPr>
          <a:xfrm>
            <a:off x="604957" y="1772816"/>
            <a:ext cx="7646054" cy="122413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Papier in der Mitte falten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     Blatt um 90° drehen 						   und längs </a:t>
            </a:r>
          </a:p>
          <a:p>
            <a:pPr marL="0" indent="0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				der Symmetrieachsen falten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027" name="Picture 3" descr="Q:\DCIM\Camera\2012-03-28 11.15.4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1" t="19031" r="19411" b="8161"/>
          <a:stretch/>
        </p:blipFill>
        <p:spPr bwMode="auto">
          <a:xfrm>
            <a:off x="4427984" y="3117069"/>
            <a:ext cx="3384376" cy="302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367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2.Schritt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976188" y="1196752"/>
            <a:ext cx="468052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Blatt dann nochmal in der</a:t>
            </a:r>
            <a:br>
              <a:rPr lang="de-DE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de-DE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Mitte falten</a:t>
            </a:r>
            <a:endParaRPr lang="de-DE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050" name="Picture 2" descr="Q:\DCIM\Camera\2012-03-28 11.16.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6" t="19369" r="15492" b="37019"/>
          <a:stretch/>
        </p:blipFill>
        <p:spPr bwMode="auto">
          <a:xfrm>
            <a:off x="2175009" y="1844824"/>
            <a:ext cx="4241427" cy="194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Q:\DCIM\Camera\2012-03-28 11.17.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9" t="30348" r="26362" b="32936"/>
          <a:stretch/>
        </p:blipFill>
        <p:spPr bwMode="auto">
          <a:xfrm>
            <a:off x="2379221" y="4160140"/>
            <a:ext cx="3833002" cy="223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2463042" y="379080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Rechtes Eck nach Innen falten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2288146" y="6400068"/>
            <a:ext cx="4139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Dasselbe auch mit dem linken Eck durchführen</a:t>
            </a:r>
            <a:endParaRPr lang="de-DE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6682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3.Schritt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 descr="Q:\DCIM\Camera\2012-03-28 11.17.5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8" t="32851" r="27500" b="34374"/>
          <a:stretch/>
        </p:blipFill>
        <p:spPr bwMode="auto">
          <a:xfrm>
            <a:off x="2411760" y="1883659"/>
            <a:ext cx="3565133" cy="199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 flipH="1">
            <a:off x="1691680" y="1545105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Das rechts entstandene Dreieck zur Mitte falten</a:t>
            </a:r>
            <a:endParaRPr lang="de-DE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1876882" y="3907795"/>
            <a:ext cx="4852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Dasselbe auch beim linken Dreieck durchführen</a:t>
            </a:r>
            <a:endParaRPr lang="de-DE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1583668" y="4941168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</a:t>
            </a:r>
          </a:p>
          <a:p>
            <a:pPr algn="ctr"/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Die Dreiecke die entstanden sind, dann nochmal zur Hälfte falten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306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9454" y="260648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Schritt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Q:\DCIM\Camera\2012-03-28 11.19.1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6" t="28975" r="33693" b="28721"/>
          <a:stretch/>
        </p:blipFill>
        <p:spPr bwMode="auto">
          <a:xfrm>
            <a:off x="827584" y="3284983"/>
            <a:ext cx="3000054" cy="257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115616" y="1988839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Den halbfertigen Frosch umdrehen und dort die zwei unteren Ecken des großen Dreiecks nach oben falten, sodass ein kleines Quadrat entsteht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099" name="Picture 3" descr="Q:\DCIM\Camera\2012-03-28 11.19.3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9" t="29188" r="33757" b="29228"/>
          <a:stretch/>
        </p:blipFill>
        <p:spPr bwMode="auto">
          <a:xfrm>
            <a:off x="4788024" y="3328827"/>
            <a:ext cx="3149030" cy="253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Gerade Verbindung mit Pfeil 5"/>
          <p:cNvCxnSpPr/>
          <p:nvPr/>
        </p:nvCxnSpPr>
        <p:spPr>
          <a:xfrm>
            <a:off x="3923928" y="4725144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1866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Schritt</a:t>
            </a:r>
            <a:endParaRPr lang="de-DE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1691680" y="1484784"/>
            <a:ext cx="5338936" cy="60466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Die äußeren zwei Ecken nach innen falten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122" name="Picture 2" descr="Q:\DCIM\Camera\2012-03-28 11.20.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1" t="24593" r="22696" b="34040"/>
          <a:stretch/>
        </p:blipFill>
        <p:spPr bwMode="auto">
          <a:xfrm>
            <a:off x="2699792" y="1844823"/>
            <a:ext cx="2971898" cy="203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Q:\DCIM\Camera\2012-03-28 11.20.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27" t="18863" r="33946" b="43341"/>
          <a:stretch/>
        </p:blipFill>
        <p:spPr bwMode="auto">
          <a:xfrm>
            <a:off x="2822810" y="4365104"/>
            <a:ext cx="2684409" cy="230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906110" y="3995545"/>
            <a:ext cx="4559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Die zwei oberen Ecken nach unten falten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" name="Gerade Verbindung mit Pfeil 5"/>
          <p:cNvCxnSpPr/>
          <p:nvPr/>
        </p:nvCxnSpPr>
        <p:spPr>
          <a:xfrm flipV="1">
            <a:off x="2195736" y="2348880"/>
            <a:ext cx="1584176" cy="164666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90847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letzte Schritte</a:t>
            </a:r>
            <a:endParaRPr lang="de-DE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Q:\DCIM\Camera\2012-03-28 11.21.38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0" t="37578" r="30539" b="28482"/>
          <a:stretch/>
        </p:blipFill>
        <p:spPr bwMode="auto">
          <a:xfrm>
            <a:off x="611560" y="1628800"/>
            <a:ext cx="2116477" cy="165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79512" y="3356992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Unteren Teil nach oben falten</a:t>
            </a:r>
            <a:endParaRPr lang="de-DE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" name="Gerade Verbindung mit Pfeil 5"/>
          <p:cNvCxnSpPr/>
          <p:nvPr/>
        </p:nvCxnSpPr>
        <p:spPr>
          <a:xfrm>
            <a:off x="2987824" y="2455870"/>
            <a:ext cx="133990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147" name="Picture 3" descr="Q:\DCIM\Camera\2012-03-28 11.21.4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6" t="36391" r="34199" b="32145"/>
          <a:stretch/>
        </p:blipFill>
        <p:spPr bwMode="auto">
          <a:xfrm>
            <a:off x="4627130" y="1489745"/>
            <a:ext cx="2393142" cy="186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Q:\DCIM\Camera\2012-03-28 11.22.3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94" t="34037" r="29523" b="32982"/>
          <a:stretch/>
        </p:blipFill>
        <p:spPr bwMode="auto">
          <a:xfrm>
            <a:off x="2987824" y="3861048"/>
            <a:ext cx="1908682" cy="20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1738936" y="6021288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Wieder öffnen und di Füße nach oben falten</a:t>
            </a:r>
            <a:endParaRPr lang="de-DE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5631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Q:\DCIM\Camera\2012-03-28 11.24.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9" t="18411" r="19046" b="30408"/>
          <a:stretch/>
        </p:blipFill>
        <p:spPr bwMode="auto">
          <a:xfrm>
            <a:off x="323528" y="2695020"/>
            <a:ext cx="3991174" cy="311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854959" y="1340768"/>
            <a:ext cx="72305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rgbClr val="33CC33"/>
                </a:solidFill>
              </a:rPr>
              <a:t>UNSER SPRINGFROSCH </a:t>
            </a:r>
            <a:r>
              <a:rPr lang="de-DE" sz="3200" dirty="0" smtClean="0">
                <a:solidFill>
                  <a:srgbClr val="33CC33"/>
                </a:solidFill>
                <a:sym typeface="Wingdings" pitchFamily="2" charset="2"/>
              </a:rPr>
              <a:t></a:t>
            </a:r>
            <a:endParaRPr lang="de-DE" sz="3200" dirty="0">
              <a:solidFill>
                <a:srgbClr val="33CC33"/>
              </a:solidFill>
            </a:endParaRPr>
          </a:p>
        </p:txBody>
      </p:sp>
      <p:pic>
        <p:nvPicPr>
          <p:cNvPr id="6146" name="Picture 2" descr="N:\DCIM\Camera\2012-03-31 11.30.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4" t="7570" r="23202" b="18104"/>
          <a:stretch/>
        </p:blipFill>
        <p:spPr bwMode="auto">
          <a:xfrm>
            <a:off x="4470237" y="2678710"/>
            <a:ext cx="3702164" cy="314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5524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FLOWER-BALL</a:t>
            </a:r>
            <a:endParaRPr lang="de-DE" sz="6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950" y="2202073"/>
            <a:ext cx="4392488" cy="3693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2176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zum </a:t>
            </a:r>
            <a:r>
              <a:rPr lang="de-DE" sz="36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Flower</a:t>
            </a: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-ball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83568" y="1412776"/>
            <a:ext cx="7344816" cy="2232248"/>
          </a:xfrm>
        </p:spPr>
        <p:txBody>
          <a:bodyPr/>
          <a:lstStyle/>
          <a:p>
            <a:pPr algn="ctr"/>
            <a:r>
              <a:rPr lang="de-D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Blätter 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quadratisch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für eine Blüte</a:t>
            </a:r>
            <a:b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(je nach Größe des Balls verändert sich die Menge an Blüten</a:t>
            </a:r>
            <a:b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de-DE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Geschickte Finger ;-)</a:t>
            </a:r>
          </a:p>
          <a:p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122" name="Picture 2" descr="N:\DCIM\Camera\2012-03-31 11.03.3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3" t="5548" r="9424" b="76"/>
          <a:stretch/>
        </p:blipFill>
        <p:spPr bwMode="auto">
          <a:xfrm rot="16200000">
            <a:off x="684776" y="3571811"/>
            <a:ext cx="3043452" cy="318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4917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1.Schritt</a:t>
            </a:r>
            <a:endParaRPr lang="de-DE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69" t="8928" r="2219" b="27580"/>
          <a:stretch/>
        </p:blipFill>
        <p:spPr bwMode="auto">
          <a:xfrm>
            <a:off x="2339752" y="1456232"/>
            <a:ext cx="4320480" cy="532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34316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2.Schritt</a:t>
            </a:r>
            <a:endParaRPr lang="de-DE" sz="32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52" t="13737" r="4495" b="26584"/>
          <a:stretch/>
        </p:blipFill>
        <p:spPr bwMode="auto">
          <a:xfrm>
            <a:off x="2123728" y="1628799"/>
            <a:ext cx="4248472" cy="5014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6222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ANLEITUNG</a:t>
            </a:r>
            <a:b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3.Schritt und Letzter Schritt</a:t>
            </a:r>
            <a:endParaRPr lang="de-DE" sz="32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39552" y="4077072"/>
            <a:ext cx="7457256" cy="1512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Um eine vollständige Blüte zu bekommen, muss man 5 Blütenblätter (siehe links) zusammenkleben.</a:t>
            </a:r>
            <a:endParaRPr lang="de-DE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16" t="72719" r="4312" b="1918"/>
          <a:stretch/>
        </p:blipFill>
        <p:spPr bwMode="auto">
          <a:xfrm>
            <a:off x="2411760" y="1628800"/>
            <a:ext cx="3862549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4874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N:\DCIM\Camera\2012-03-31 11.04.2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7" t="12795" r="7527" b="4789"/>
          <a:stretch/>
        </p:blipFill>
        <p:spPr bwMode="auto">
          <a:xfrm>
            <a:off x="2192388" y="3004160"/>
            <a:ext cx="4420444" cy="301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N:\DCIM\Camera\2012-03-31 11.07.4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7" t="15997" r="10270" b="15238"/>
          <a:stretch/>
        </p:blipFill>
        <p:spPr bwMode="auto">
          <a:xfrm>
            <a:off x="2192388" y="116632"/>
            <a:ext cx="4420444" cy="288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feil nach rechts 3"/>
          <p:cNvSpPr/>
          <p:nvPr/>
        </p:nvSpPr>
        <p:spPr>
          <a:xfrm rot="5400000">
            <a:off x="3212931" y="2849981"/>
            <a:ext cx="1087328" cy="817462"/>
          </a:xfrm>
          <a:prstGeom prst="rightArrow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/>
          <p:cNvSpPr txBox="1"/>
          <p:nvPr/>
        </p:nvSpPr>
        <p:spPr>
          <a:xfrm>
            <a:off x="3290512" y="610420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Und dann…</a:t>
            </a:r>
            <a:endParaRPr lang="de-DE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706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164" y="332656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de-DE" sz="4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…Unser fertiger </a:t>
            </a:r>
            <a:r>
              <a:rPr lang="de-DE" sz="40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Flower</a:t>
            </a:r>
            <a:r>
              <a:rPr lang="de-DE" sz="4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-ball</a:t>
            </a:r>
            <a:endParaRPr lang="de-DE" sz="4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N:\DCIM\Camera\2012-03-31 11.39.4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5" t="8076" r="20042" b="3104"/>
          <a:stretch/>
        </p:blipFill>
        <p:spPr bwMode="auto">
          <a:xfrm>
            <a:off x="1907704" y="1772816"/>
            <a:ext cx="4680520" cy="472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968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2664296" cy="4603948"/>
          </a:xfrm>
        </p:spPr>
        <p:txBody>
          <a:bodyPr/>
          <a:lstStyle/>
          <a:p>
            <a:pPr algn="ctr"/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Noch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kleines Special, passend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zur Osterzeit</a:t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DE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</a:t>
            </a:r>
            <a:endParaRPr lang="de-DE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N:\DCIM\Camera\2012-03-31 12.32.5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6" r="18215" b="7823"/>
          <a:stretch/>
        </p:blipFill>
        <p:spPr bwMode="auto">
          <a:xfrm rot="5400000">
            <a:off x="2657411" y="1354905"/>
            <a:ext cx="5528057" cy="420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2282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755576" y="548680"/>
            <a:ext cx="7467600" cy="1080120"/>
          </a:xfrm>
        </p:spPr>
        <p:txBody>
          <a:bodyPr/>
          <a:lstStyle/>
          <a:p>
            <a:pPr marL="0" indent="0" algn="ctr">
              <a:buNone/>
            </a:pP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Dies war unser Projekt.</a:t>
            </a:r>
            <a:b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Wir hoffen, es hat euch gefallen </a:t>
            </a:r>
            <a:r>
              <a:rPr lang="de-DE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></a:t>
            </a:r>
            <a:endParaRPr lang="de-DE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4"/>
          <a:stretch/>
        </p:blipFill>
        <p:spPr bwMode="auto">
          <a:xfrm>
            <a:off x="1475656" y="1700808"/>
            <a:ext cx="591164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87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reus">
  <a:themeElements>
    <a:clrScheme name="Meti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Nereus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reus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0</TotalTime>
  <Words>229</Words>
  <Application>Microsoft Office PowerPoint</Application>
  <PresentationFormat>Bildschirmpräsentation (4:3)</PresentationFormat>
  <Paragraphs>60</Paragraphs>
  <Slides>20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1" baseType="lpstr">
      <vt:lpstr>Nereus</vt:lpstr>
      <vt:lpstr>Figuren falten</vt:lpstr>
      <vt:lpstr>Origami=Papierfalten</vt:lpstr>
      <vt:lpstr>Origami in der Geschichte</vt:lpstr>
      <vt:lpstr>der FROSCH</vt:lpstr>
      <vt:lpstr>Anleitung 1.Schritt</vt:lpstr>
      <vt:lpstr>Anleitung 2.Schritt</vt:lpstr>
      <vt:lpstr>Anleitung 3.Schritt</vt:lpstr>
      <vt:lpstr>Anleitung 4. Schritt</vt:lpstr>
      <vt:lpstr>Anleitung 5. Schritt</vt:lpstr>
      <vt:lpstr>Anleitung letzte Schritte</vt:lpstr>
      <vt:lpstr>PowerPoint-Präsentation</vt:lpstr>
      <vt:lpstr>FLOWER-BALL</vt:lpstr>
      <vt:lpstr>ANLEITUNG zum Flower-ball</vt:lpstr>
      <vt:lpstr>ANLEITUNG 1.Schritt</vt:lpstr>
      <vt:lpstr>ANLEITUNG 2.Schritt</vt:lpstr>
      <vt:lpstr>ANLEITUNG 3.Schritt und Letzter Schritt</vt:lpstr>
      <vt:lpstr>PowerPoint-Präsentation</vt:lpstr>
      <vt:lpstr>…Unser fertiger Flower-ball</vt:lpstr>
      <vt:lpstr>Noch ein kleines Special, passend zur Osterzeit  </vt:lpstr>
      <vt:lpstr>PowerPoint-Präsentation</vt:lpstr>
    </vt:vector>
  </TitlesOfParts>
  <Company>Realgymnasium Brixen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Figuren falten</dc:title>
  <dc:creator>Landi, Corinne</dc:creator>
  <cp:lastModifiedBy>Landi, Corinne</cp:lastModifiedBy>
  <cp:revision>36</cp:revision>
  <dcterms:created xsi:type="dcterms:W3CDTF">2012-03-26T14:25:42Z</dcterms:created>
  <dcterms:modified xsi:type="dcterms:W3CDTF">2012-03-31T10:40:15Z</dcterms:modified>
</cp:coreProperties>
</file>